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1" r:id="rId29"/>
    <p:sldId id="350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804F-0A87-4E8E-8D46-1D9A4C162727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BDFFE1-D8F0-4ABE-90CD-0DD29BC2E9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838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BDFFE1-D8F0-4ABE-90CD-0DD29BC2E9B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928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2957512"/>
            <a:ext cx="891540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870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19237"/>
            <a:ext cx="111156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50912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475" y="2157412"/>
            <a:ext cx="61150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514475"/>
            <a:ext cx="105537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52562"/>
            <a:ext cx="106584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419350"/>
            <a:ext cx="11229975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50100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1" y="1313629"/>
            <a:ext cx="10297144" cy="5427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500312"/>
            <a:ext cx="1069657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80703"/>
            <a:ext cx="112014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312887"/>
            <a:ext cx="104870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487067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9291" y="4509120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918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50912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000250"/>
            <a:ext cx="105346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140968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728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582275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243532"/>
            <a:ext cx="4229100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148478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3845" y="3521928"/>
            <a:ext cx="12398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1105"/>
            <a:ext cx="1116330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132388"/>
            <a:ext cx="3600400" cy="263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62087"/>
            <a:ext cx="106299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636912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59945" y="3643909"/>
            <a:ext cx="15206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47825"/>
            <a:ext cx="110013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43037"/>
            <a:ext cx="104965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62880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43694" y="268209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99421" y="3642795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33512"/>
            <a:ext cx="112490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8421"/>
            <a:ext cx="103632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484784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1938337"/>
            <a:ext cx="761047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628800"/>
            <a:ext cx="722947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2468" y="1609659"/>
            <a:ext cx="42672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361040" cy="53466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501317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2438400"/>
            <a:ext cx="10315575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645024"/>
            <a:ext cx="4032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485900"/>
            <a:ext cx="103822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419225"/>
            <a:ext cx="103632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55679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8541" y="460093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2495550"/>
            <a:ext cx="941070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8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966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58924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40" y="1988840"/>
            <a:ext cx="314325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628800"/>
            <a:ext cx="70485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033587"/>
            <a:ext cx="112014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00506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500187"/>
            <a:ext cx="96488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1447800"/>
            <a:ext cx="93535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17224" cy="27355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147713"/>
            <a:ext cx="2592288" cy="25922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357164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2025-08-19T10:09:27Z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