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6" y="1742454"/>
            <a:ext cx="10220325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125" y="4543400"/>
            <a:ext cx="94297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4838"/>
          <a:stretch/>
        </p:blipFill>
        <p:spPr>
          <a:xfrm>
            <a:off x="263352" y="2924944"/>
            <a:ext cx="11201400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892515"/>
            <a:ext cx="7416824" cy="38488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287070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4165" y="2964523"/>
            <a:ext cx="7606066" cy="384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490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070745"/>
            <a:ext cx="82391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8100" y="2748631"/>
            <a:ext cx="8564364" cy="40647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90282" y="2083184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5520" y="2795967"/>
            <a:ext cx="8496944" cy="397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833" y="2984530"/>
            <a:ext cx="9563719" cy="38288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2298255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2891766"/>
            <a:ext cx="10353766" cy="396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992985"/>
            <a:ext cx="8424936" cy="37483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2359571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2912134"/>
            <a:ext cx="8429190" cy="39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94420"/>
            <a:ext cx="117633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98393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484784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427759"/>
            <a:ext cx="74199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660129"/>
            <a:ext cx="116586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632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30861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836712"/>
            <a:ext cx="7896225" cy="565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6546" y="1340768"/>
            <a:ext cx="32669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0272" y="908720"/>
            <a:ext cx="79438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72816"/>
            <a:ext cx="1172527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859329"/>
            <a:ext cx="15335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70620"/>
            <a:ext cx="118014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96144"/>
            <a:ext cx="105060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9544" y="1628800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015" y="2336279"/>
            <a:ext cx="10356577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43050"/>
            <a:ext cx="117157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509837"/>
            <a:ext cx="102679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477094"/>
            <a:ext cx="104298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6792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491452"/>
            <a:ext cx="734481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6261150"/>
            <a:ext cx="32575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412776"/>
            <a:ext cx="10658475" cy="4610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4028" y="6261150"/>
            <a:ext cx="30329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2696148"/>
            <a:ext cx="3384375" cy="2317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05855"/>
            <a:ext cx="114871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79" y="1556792"/>
            <a:ext cx="32232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2656386"/>
            <a:ext cx="3816424" cy="2716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01998"/>
            <a:ext cx="9505056" cy="55393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916832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7666" y="3155322"/>
            <a:ext cx="3038813" cy="30819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8487"/>
            <a:ext cx="11066264" cy="54748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420888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8604" y="3705678"/>
            <a:ext cx="3563900" cy="2603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40117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849490"/>
            <a:ext cx="8784976" cy="39123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273426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0927" y="3859156"/>
            <a:ext cx="2764688" cy="2378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633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268760"/>
            <a:ext cx="29943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2636912"/>
            <a:ext cx="3888432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40768"/>
            <a:ext cx="11161240" cy="15748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7" y="2852936"/>
            <a:ext cx="9289033" cy="400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350010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3147" y="3137088"/>
            <a:ext cx="2808312" cy="31722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2025-08-20T11:53:22Z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