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1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2814"/>
            <a:ext cx="116967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43112"/>
            <a:ext cx="102108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8029"/>
            <a:ext cx="11630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157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99134"/>
            <a:ext cx="1122045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9124" y="3212976"/>
            <a:ext cx="514350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102" y="3501008"/>
            <a:ext cx="6134100" cy="270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86145" y="2703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94775"/>
            <a:ext cx="61341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814855"/>
            <a:ext cx="67056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462139"/>
            <a:ext cx="107918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96144"/>
            <a:ext cx="115347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985962"/>
            <a:ext cx="95535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691"/>
          <a:stretch/>
        </p:blipFill>
        <p:spPr>
          <a:xfrm>
            <a:off x="191344" y="2348880"/>
            <a:ext cx="11706225" cy="2056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71703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8309"/>
          <a:stretch/>
        </p:blipFill>
        <p:spPr>
          <a:xfrm>
            <a:off x="263352" y="1340768"/>
            <a:ext cx="11706225" cy="2200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4962525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78204" y="1340768"/>
            <a:ext cx="1302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6544" y="2857052"/>
            <a:ext cx="1302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359853"/>
            <a:ext cx="4356819" cy="33095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490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66962"/>
            <a:ext cx="110966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36696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7605" y="3061443"/>
            <a:ext cx="11981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4217" y="3068960"/>
            <a:ext cx="992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369" y="3789040"/>
            <a:ext cx="992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80120"/>
            <a:ext cx="118014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52637"/>
            <a:ext cx="115443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1315" y="342900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298776"/>
            <a:ext cx="26955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1526" y="3354653"/>
            <a:ext cx="16044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149427"/>
            <a:ext cx="35433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57114"/>
            <a:ext cx="116014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9168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1102" y="3352093"/>
            <a:ext cx="7627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1" y="1916832"/>
            <a:ext cx="2288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685690"/>
            <a:ext cx="4781550" cy="405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067"/>
            <a:ext cx="11017224" cy="540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43012"/>
            <a:ext cx="110109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564" y="1196752"/>
            <a:ext cx="1533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737" y="3338069"/>
            <a:ext cx="888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4124" y="4869160"/>
            <a:ext cx="5128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300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390775"/>
            <a:ext cx="90582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1112"/>
            <a:ext cx="10991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1247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697" y="267575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9932" y="3416531"/>
            <a:ext cx="20560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869160"/>
            <a:ext cx="1223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66875"/>
            <a:ext cx="110204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5875"/>
            <a:ext cx="11687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587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00175"/>
            <a:ext cx="104584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726" y="2204864"/>
            <a:ext cx="47434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79476"/>
            <a:ext cx="110775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22873"/>
            <a:ext cx="100393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635" y="3801998"/>
            <a:ext cx="4485605" cy="30113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1285478"/>
            <a:ext cx="8153400" cy="51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21502" y="3258494"/>
            <a:ext cx="2459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1712" y="3747060"/>
            <a:ext cx="47434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75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44137"/>
            <a:ext cx="2952328" cy="26252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23971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8495" y="3427325"/>
            <a:ext cx="1165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3771" y="4156530"/>
            <a:ext cx="1165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09825"/>
            <a:ext cx="108870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1703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4925"/>
            <a:ext cx="115728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57350"/>
            <a:ext cx="10963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52637"/>
            <a:ext cx="10829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57375"/>
            <a:ext cx="110585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8312"/>
            <a:ext cx="110204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2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5400"/>
            <a:ext cx="115728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4895"/>
            <a:ext cx="115824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6096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01008"/>
            <a:ext cx="112299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5380"/>
            <a:ext cx="11525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52128"/>
            <a:ext cx="111633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8737"/>
            <a:ext cx="116205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2025-08-19T10:48:23Z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