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909961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4149080"/>
            <a:ext cx="85344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262187"/>
            <a:ext cx="103822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269086"/>
            <a:ext cx="3456384" cy="1375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79351"/>
            <a:ext cx="118205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9846"/>
            <a:ext cx="111252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31683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308133"/>
            <a:ext cx="3860836" cy="2785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4962"/>
            <a:ext cx="11039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604962"/>
            <a:ext cx="230425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5913" y="2577236"/>
            <a:ext cx="230425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3949" y="3503211"/>
            <a:ext cx="148823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9725"/>
            <a:ext cx="110680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437112"/>
            <a:ext cx="108012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1663"/>
            <a:ext cx="11049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0768"/>
            <a:ext cx="103822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614487"/>
            <a:ext cx="96774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789040"/>
            <a:ext cx="20882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37853"/>
            <a:ext cx="118205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31962"/>
            <a:ext cx="118776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6795"/>
            <a:ext cx="11401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581128"/>
            <a:ext cx="187220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38362"/>
            <a:ext cx="110680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17095"/>
            <a:ext cx="3384376" cy="1392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3470"/>
            <a:ext cx="117824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28887"/>
            <a:ext cx="111918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66986"/>
            <a:ext cx="111918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01008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2626" y="5613505"/>
            <a:ext cx="151951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91927"/>
            <a:ext cx="11020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4102"/>
            <a:ext cx="388843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713" y="2282674"/>
            <a:ext cx="273607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252" y="4299229"/>
            <a:ext cx="3998716" cy="1290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66862"/>
            <a:ext cx="11830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24000"/>
            <a:ext cx="96583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33525"/>
            <a:ext cx="111823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509120"/>
            <a:ext cx="14401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56320"/>
            <a:ext cx="113252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09120"/>
            <a:ext cx="108012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38994"/>
            <a:ext cx="111061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50" y="1610444"/>
            <a:ext cx="5915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509837"/>
            <a:ext cx="104013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564904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5456" y="3537177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55762"/>
            <a:ext cx="11029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09120"/>
            <a:ext cx="13681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71612"/>
            <a:ext cx="111442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86387"/>
            <a:ext cx="101822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5488820"/>
            <a:ext cx="259228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057"/>
          <a:stretch/>
        </p:blipFill>
        <p:spPr>
          <a:xfrm>
            <a:off x="911424" y="1340768"/>
            <a:ext cx="10401300" cy="51653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564904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915" y="2941623"/>
            <a:ext cx="4489301" cy="37997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329835"/>
            <a:ext cx="208823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2128" y="2999383"/>
            <a:ext cx="4590096" cy="381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90737"/>
            <a:ext cx="110490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05064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95512"/>
            <a:ext cx="109918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117095"/>
            <a:ext cx="2088232" cy="1392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38300"/>
            <a:ext cx="112680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29000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28837"/>
            <a:ext cx="109823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3975"/>
            <a:ext cx="10153128" cy="5401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84784"/>
            <a:ext cx="86409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