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98129"/>
            <a:ext cx="109156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537" y="3565004"/>
            <a:ext cx="511492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862" y="5406355"/>
            <a:ext cx="67722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57325"/>
            <a:ext cx="117252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57301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7450" y="4591588"/>
            <a:ext cx="24147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598"/>
          <a:stretch/>
        </p:blipFill>
        <p:spPr>
          <a:xfrm>
            <a:off x="551384" y="1313636"/>
            <a:ext cx="10513168" cy="52837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22108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4895"/>
            <a:ext cx="117443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59075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06996"/>
            <a:ext cx="115919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3056" y="4437112"/>
            <a:ext cx="1383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57387"/>
            <a:ext cx="115443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62100"/>
            <a:ext cx="116776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7745"/>
            <a:ext cx="117348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58112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38325"/>
            <a:ext cx="118872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8255"/>
            <a:ext cx="107251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58255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86594"/>
            <a:ext cx="115443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29097"/>
            <a:ext cx="108680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407707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5085184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4291"/>
            <a:ext cx="10657184" cy="5549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0486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90786"/>
            <a:ext cx="10868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06785"/>
            <a:ext cx="115443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21297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0272" y="5944601"/>
            <a:ext cx="25476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212" y="1376362"/>
            <a:ext cx="34575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60512"/>
            <a:ext cx="11649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1371600"/>
            <a:ext cx="72390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35224"/>
            <a:ext cx="107823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630659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6014" y="3690953"/>
            <a:ext cx="29081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82402"/>
            <a:ext cx="117062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95425"/>
            <a:ext cx="107823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09712"/>
            <a:ext cx="110013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38287"/>
            <a:ext cx="110966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8705"/>
            <a:ext cx="11068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91927"/>
            <a:ext cx="110680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76387"/>
            <a:ext cx="117443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5649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3196"/>
            <a:ext cx="11791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05012"/>
            <a:ext cx="110204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6084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9087"/>
            <a:ext cx="116395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65287"/>
            <a:ext cx="11010900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56490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81200"/>
            <a:ext cx="111252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2025-08-20T08:37:59Z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