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74193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91" y="4806444"/>
            <a:ext cx="11740257" cy="710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62087"/>
            <a:ext cx="118110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443162"/>
            <a:ext cx="109632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6174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7221" y="354976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76375"/>
            <a:ext cx="118395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5649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699223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19361"/>
            <a:ext cx="118014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9831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76485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257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66912"/>
            <a:ext cx="112395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19287"/>
            <a:ext cx="112014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068960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8107" y="4087532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2752725"/>
            <a:ext cx="559117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6594"/>
            <a:ext cx="11620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789040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8660" y="5805264"/>
            <a:ext cx="1785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5708" y="5805264"/>
            <a:ext cx="25226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19262"/>
            <a:ext cx="117538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3495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18592"/>
            <a:ext cx="10747176" cy="544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6722"/>
            <a:ext cx="11715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388965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71625"/>
            <a:ext cx="111633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0080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647" y="356433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24905"/>
            <a:ext cx="119157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767367" cy="548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2231"/>
            <a:ext cx="109156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" y="4149080"/>
            <a:ext cx="1091565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257425"/>
            <a:ext cx="108966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90662"/>
            <a:ext cx="10868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7337"/>
            <a:ext cx="111537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581128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4028"/>
            <a:ext cx="117538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9572"/>
            <a:ext cx="108680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38275"/>
            <a:ext cx="111633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276475"/>
            <a:ext cx="107823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13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8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09725"/>
            <a:ext cx="116395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63691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57301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81212"/>
            <a:ext cx="112109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329"/>
            <a:ext cx="114300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8304" y="2492896"/>
            <a:ext cx="2353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1959" y="3442020"/>
            <a:ext cx="13290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582" y="4437112"/>
            <a:ext cx="19910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3499" y="4402718"/>
            <a:ext cx="19910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66770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9763"/>
            <a:ext cx="117157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85912"/>
            <a:ext cx="11172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2025-08-20T08:48:25Z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