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1" r:id="rId19"/>
    <p:sldId id="343" r:id="rId20"/>
    <p:sldId id="344" r:id="rId21"/>
    <p:sldId id="345" r:id="rId22"/>
    <p:sldId id="346" r:id="rId23"/>
    <p:sldId id="347" r:id="rId24"/>
    <p:sldId id="348" r:id="rId25"/>
    <p:sldId id="349" r:id="rId26"/>
    <p:sldId id="350" r:id="rId27"/>
    <p:sldId id="351" r:id="rId28"/>
    <p:sldId id="352" r:id="rId29"/>
    <p:sldId id="353" r:id="rId30"/>
    <p:sldId id="354" r:id="rId31"/>
    <p:sldId id="355" r:id="rId32"/>
    <p:sldId id="356" r:id="rId33"/>
    <p:sldId id="357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9725" y="3176587"/>
            <a:ext cx="8972550" cy="50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7290"/>
            <a:ext cx="1162050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34042" y="3215233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39416" y="4077072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521656" y="4077072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155128" y="4077072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204864"/>
            <a:ext cx="124653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671008" y="2204864"/>
            <a:ext cx="124653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392896" y="3058304"/>
            <a:ext cx="2045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295800" y="3153160"/>
            <a:ext cx="2045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29632" y="2204864"/>
            <a:ext cx="13109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544656" y="3140968"/>
            <a:ext cx="13109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068006" y="3140968"/>
            <a:ext cx="188397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494214" y="3140968"/>
            <a:ext cx="188397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786310" y="3140968"/>
            <a:ext cx="188397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12776"/>
            <a:ext cx="11687175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2276872"/>
            <a:ext cx="20277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15480" y="3212976"/>
            <a:ext cx="20277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367808" y="3140968"/>
            <a:ext cx="20277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7313600" cy="552233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2971571"/>
            <a:ext cx="328612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268760"/>
            <a:ext cx="681990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275" y="1975445"/>
            <a:ext cx="1160145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30610"/>
            <a:ext cx="1159192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562" y="4005064"/>
            <a:ext cx="11572875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34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268760"/>
            <a:ext cx="10748010" cy="5495239"/>
            <a:chOff x="285750" y="1340768"/>
            <a:chExt cx="11620500" cy="60674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5750" y="1340768"/>
              <a:ext cx="11620500" cy="45910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5931818"/>
              <a:ext cx="9753600" cy="14763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768408" y="2348880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245782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773" y="1295003"/>
            <a:ext cx="11572875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132856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53841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60140"/>
            <a:ext cx="1167765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4005064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86036"/>
            <a:ext cx="1160145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488172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641162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41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95561"/>
            <a:ext cx="1169670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138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204864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8400256" y="3861048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17207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5275" y="1340768"/>
            <a:ext cx="11601450" cy="5034880"/>
            <a:chOff x="295275" y="1340768"/>
            <a:chExt cx="11601450" cy="503488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850" y="1340768"/>
              <a:ext cx="11544300" cy="2419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5275" y="3861048"/>
              <a:ext cx="11601450" cy="2514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2075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38262"/>
            <a:ext cx="1160145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2204864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03725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90637"/>
            <a:ext cx="1155382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3933056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81655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1340768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578639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82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38039"/>
            <a:ext cx="1162050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1340768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575720" y="4293096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692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88318"/>
            <a:ext cx="1146810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973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219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1340768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8976320" y="3200784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/>
          </a:p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539318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198" y="1297260"/>
            <a:ext cx="1160145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1293144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264352" y="3212976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991544" y="5085184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293144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528048" y="3081152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3140968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25835"/>
            <a:ext cx="1162050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1484784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783632" y="3416605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351584" y="5229200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1484784"/>
            <a:ext cx="29523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4800" y="1340768"/>
            <a:ext cx="11582400" cy="3288754"/>
            <a:chOff x="304800" y="1340768"/>
            <a:chExt cx="11582400" cy="32887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1340768"/>
              <a:ext cx="11582400" cy="2486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4077072"/>
              <a:ext cx="2324100" cy="5524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231904" y="3143869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256240" y="3113413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2025-08-18T09:43:20Z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