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4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3119437"/>
            <a:ext cx="85725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71625"/>
            <a:ext cx="117538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619316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81212"/>
            <a:ext cx="118014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089552"/>
            <a:ext cx="66967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07707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085850"/>
            <a:ext cx="118681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18723"/>
            <a:ext cx="8136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34053" y="4040120"/>
            <a:ext cx="17897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8636" y="4074845"/>
            <a:ext cx="29999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62162"/>
            <a:ext cx="117538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96952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68902" y="3043252"/>
            <a:ext cx="42554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4143" y="4027100"/>
            <a:ext cx="35116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3109912"/>
            <a:ext cx="119634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327878"/>
            <a:ext cx="11377264" cy="53414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204864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6724" y="5098534"/>
            <a:ext cx="22169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90687"/>
            <a:ext cx="117538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690687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7121" y="3573016"/>
            <a:ext cx="12130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586037"/>
            <a:ext cx="11782425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502567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2593"/>
            <a:ext cx="1175385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5157192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90687"/>
            <a:ext cx="116967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690687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7650" y="3577361"/>
            <a:ext cx="31702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3124200"/>
            <a:ext cx="119538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81162"/>
            <a:ext cx="1176337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704312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5532" y="3463664"/>
            <a:ext cx="29723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595437"/>
            <a:ext cx="118586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573016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228014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2894" y="3130839"/>
            <a:ext cx="11006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9618" y="4982789"/>
            <a:ext cx="44868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700212"/>
            <a:ext cx="118014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458827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299" y="4419526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272877"/>
            <a:ext cx="118586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43062"/>
            <a:ext cx="117633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77281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7794" y="3590040"/>
            <a:ext cx="23688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20502"/>
            <a:ext cx="118681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04864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1306" y="4045238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7265" y="4994362"/>
            <a:ext cx="16011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58230"/>
            <a:ext cx="118395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507934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0018" y="5119234"/>
            <a:ext cx="43199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166937"/>
            <a:ext cx="115157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068960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47775"/>
            <a:ext cx="118110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202306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5528" y="4933932"/>
            <a:ext cx="1792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5981"/>
            <a:ext cx="10446767" cy="550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00212"/>
            <a:ext cx="117919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" y="3138487"/>
            <a:ext cx="12001500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05855"/>
            <a:ext cx="118586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89535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85912"/>
            <a:ext cx="117633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54410"/>
            <a:ext cx="117443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48147"/>
            <a:ext cx="117348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81150"/>
            <a:ext cx="116395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2025-08-18T09:20:32Z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