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8" r:id="rId5"/>
    <p:sldId id="326" r:id="rId6"/>
    <p:sldId id="327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41" r:id="rId15"/>
    <p:sldId id="336" r:id="rId16"/>
    <p:sldId id="337" r:id="rId17"/>
    <p:sldId id="338" r:id="rId18"/>
    <p:sldId id="339" r:id="rId19"/>
    <p:sldId id="340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787" y="3133725"/>
            <a:ext cx="873442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600200"/>
            <a:ext cx="117633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573016"/>
            <a:ext cx="41044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062162"/>
            <a:ext cx="1162050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077072"/>
            <a:ext cx="56886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524000"/>
            <a:ext cx="1189672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501008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33380" y="3501008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2586037"/>
            <a:ext cx="11906250" cy="168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586037"/>
            <a:ext cx="36724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" y="3119437"/>
            <a:ext cx="11991975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78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538287"/>
            <a:ext cx="1184910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3668174"/>
            <a:ext cx="2736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16310"/>
            <a:ext cx="1175385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1316310"/>
            <a:ext cx="2160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4676" y="4047935"/>
            <a:ext cx="2160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35571"/>
            <a:ext cx="117538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1407415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63965" y="4365104"/>
            <a:ext cx="133243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79004"/>
            <a:ext cx="117538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50912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69250" y="5481394"/>
            <a:ext cx="174643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341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01105"/>
            <a:ext cx="1175385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437160"/>
            <a:ext cx="69127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85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" y="3100387"/>
            <a:ext cx="1203007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90687"/>
            <a:ext cx="1164907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3573016"/>
            <a:ext cx="63367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41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14475"/>
            <a:ext cx="1174432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998" y="3717032"/>
            <a:ext cx="381642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41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133600"/>
            <a:ext cx="1168717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18" y="3990931"/>
            <a:ext cx="468052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172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37853"/>
            <a:ext cx="1176337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486916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34440" y="563309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162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57312"/>
            <a:ext cx="1163955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3129392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414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45654"/>
            <a:ext cx="1180147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138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62236"/>
            <a:ext cx="1171575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1480379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46828" y="5693564"/>
            <a:ext cx="12775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7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03945"/>
            <a:ext cx="1165860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1424648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2608" y="5614684"/>
            <a:ext cx="2657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75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47800"/>
            <a:ext cx="1177290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1414524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0426" y="3937804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5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1303362"/>
            <a:ext cx="1194435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3770337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5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89232" cy="5515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" y="3109912"/>
            <a:ext cx="120205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36501"/>
            <a:ext cx="1176337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22108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25835"/>
            <a:ext cx="1178242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7687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00547"/>
            <a:ext cx="1167765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35699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87175" cy="251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368" y="4149080"/>
            <a:ext cx="10525125" cy="1666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312928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100262"/>
            <a:ext cx="1156335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005064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7134" y="4005064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2025-08-18T08:16:34Z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