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3062287"/>
            <a:ext cx="73342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56792"/>
            <a:ext cx="118205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12" y="3501008"/>
            <a:ext cx="11182350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3573016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" y="1628775"/>
            <a:ext cx="121634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573016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596166"/>
            <a:ext cx="14638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28837"/>
            <a:ext cx="117824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140967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16571"/>
            <a:ext cx="117252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2209800"/>
            <a:ext cx="84201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02804"/>
            <a:ext cx="118491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58602"/>
            <a:ext cx="118014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7219" y="411724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14487"/>
            <a:ext cx="117252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700808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6163" y="3552757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76400"/>
            <a:ext cx="117919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625337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59743"/>
            <a:ext cx="117252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36086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7021" y="4173508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0337" y="593286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61864"/>
            <a:ext cx="118491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4149080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85925"/>
            <a:ext cx="117824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57301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96119"/>
            <a:ext cx="117062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4219"/>
            <a:ext cx="116586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10977"/>
            <a:ext cx="117824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80331"/>
            <a:ext cx="117252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25277"/>
            <a:ext cx="117157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01317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258019"/>
            <a:ext cx="102489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258019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21543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94116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1631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4076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20429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03309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9077"/>
            <a:ext cx="104679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41277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19527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02407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085975"/>
            <a:ext cx="112585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285875"/>
            <a:ext cx="118395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30368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2473" y="3086189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729192" cy="5260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693"/>
            <a:ext cx="117538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293096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5184347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47825"/>
            <a:ext cx="1191577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164782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2779" y="3453479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57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09712"/>
            <a:ext cx="118872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65195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3596497"/>
            <a:ext cx="13027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95450"/>
            <a:ext cx="117062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573016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81162"/>
            <a:ext cx="117443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777439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816" y="3617813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85664"/>
            <a:ext cx="118776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12491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8618" y="3299164"/>
            <a:ext cx="3799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47825"/>
            <a:ext cx="118967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573016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05025"/>
            <a:ext cx="117919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7318" y="2996952"/>
            <a:ext cx="53692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5319" y="3899777"/>
            <a:ext cx="20204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2025-08-18T08:50:49Z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