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85948"/>
            <a:ext cx="11611768" cy="13229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3162" y="4073252"/>
            <a:ext cx="730567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" y="1579587"/>
            <a:ext cx="1207770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564904"/>
            <a:ext cx="66967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62181" y="5504874"/>
            <a:ext cx="437012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0110"/>
            <a:ext cx="1143000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5949280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99195"/>
            <a:ext cx="1169670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1628800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0452" y="5448446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" y="1431379"/>
            <a:ext cx="1207770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3429000"/>
            <a:ext cx="2592288" cy="273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1431379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98870" y="4348199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33500"/>
            <a:ext cx="11610975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833562"/>
            <a:ext cx="11534775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306785"/>
            <a:ext cx="1184910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12329"/>
            <a:ext cx="1178242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34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071687"/>
            <a:ext cx="1178242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851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290637"/>
            <a:ext cx="1185862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78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680170"/>
            <a:ext cx="1191577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4653136"/>
            <a:ext cx="29523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23987"/>
            <a:ext cx="1162050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41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957387"/>
            <a:ext cx="11696700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060848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41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776412"/>
            <a:ext cx="11706225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17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990725"/>
            <a:ext cx="1118235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026567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162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61240" cy="262457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093494"/>
            <a:ext cx="9635538" cy="269722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2365021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414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881187"/>
            <a:ext cx="11610975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988840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13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876425"/>
            <a:ext cx="11734800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0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1386036"/>
            <a:ext cx="1194435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501008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32432" y="5642324"/>
            <a:ext cx="12077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75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905000"/>
            <a:ext cx="11896725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4149080"/>
            <a:ext cx="36724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5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1362075"/>
            <a:ext cx="1194435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1397917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41456" y="3607741"/>
            <a:ext cx="18308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60838" y="4684185"/>
            <a:ext cx="18308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5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" y="1528762"/>
            <a:ext cx="1197292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1700808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54439" y="4617628"/>
            <a:ext cx="203324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1299170"/>
            <a:ext cx="1203960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276872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7774" y="3411193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639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62075"/>
            <a:ext cx="1180147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1484784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82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2395537"/>
            <a:ext cx="11830050" cy="2066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573016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692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604962"/>
            <a:ext cx="1187767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1604962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7087" y="3607382"/>
            <a:ext cx="194264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801200" cy="53919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149080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581150"/>
            <a:ext cx="1179195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1700808"/>
            <a:ext cx="30243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71134" y="3622206"/>
            <a:ext cx="271349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566862"/>
            <a:ext cx="1189672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1628800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8080" y="4510896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490662"/>
            <a:ext cx="1187767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3573016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55058" y="4614737"/>
            <a:ext cx="409287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2057400"/>
            <a:ext cx="1184910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2996952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3180" y="4038673"/>
            <a:ext cx="13464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2025-08-18T08:47:50Z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