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5" r:id="rId24"/>
    <p:sldId id="344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7698" y="2852936"/>
            <a:ext cx="430530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8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237"/>
            <a:ext cx="11521280" cy="53231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1297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1310" y="3270851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4990" y="5099651"/>
            <a:ext cx="54870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1844"/>
            <a:ext cx="114395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157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503"/>
            <a:ext cx="117157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38300"/>
            <a:ext cx="119348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28787"/>
            <a:ext cx="101441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73088"/>
            <a:ext cx="11868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682" y="3318594"/>
            <a:ext cx="12074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82" y="4269946"/>
            <a:ext cx="12074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82" y="5193693"/>
            <a:ext cx="12074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17451"/>
            <a:ext cx="119253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067" y="1377890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067" y="2327014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067" y="3264563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67" y="4213688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067" y="5151237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067" y="6111936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29510"/>
            <a:ext cx="10297144" cy="55894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067" y="1239829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067" y="2060848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067" y="2852936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67" y="3717032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067" y="4543845"/>
            <a:ext cx="11908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100387"/>
            <a:ext cx="120110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75533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7481"/>
            <a:ext cx="11820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3952" y="4154532"/>
            <a:ext cx="2176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3234" y="3092110"/>
            <a:ext cx="32768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23" y="2286719"/>
            <a:ext cx="1113472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288168"/>
            <a:ext cx="2176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0512" y="2288168"/>
            <a:ext cx="2176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970" y="4961920"/>
            <a:ext cx="2176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3788" y="5795297"/>
            <a:ext cx="2176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09787"/>
            <a:ext cx="111823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36946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3100387"/>
            <a:ext cx="120491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06438"/>
            <a:ext cx="118681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1168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524125"/>
            <a:ext cx="113633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57272"/>
            <a:ext cx="1168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83" y="2132856"/>
            <a:ext cx="1098232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5805264"/>
            <a:ext cx="1168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143125"/>
            <a:ext cx="112299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933056"/>
            <a:ext cx="1168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7461"/>
            <a:ext cx="1148715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9729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52625"/>
            <a:ext cx="117348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8281"/>
            <a:ext cx="11161240" cy="542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93862"/>
            <a:ext cx="106775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45868"/>
            <a:ext cx="9577064" cy="556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47812"/>
            <a:ext cx="10287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73016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569553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2025-08-18T07:43:22Z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