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55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5" r:id="rId24"/>
    <p:sldId id="346" r:id="rId25"/>
    <p:sldId id="344" r:id="rId26"/>
    <p:sldId id="347" r:id="rId27"/>
    <p:sldId id="348" r:id="rId28"/>
    <p:sldId id="349" r:id="rId29"/>
    <p:sldId id="350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3825" y="3105150"/>
            <a:ext cx="43243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133600"/>
            <a:ext cx="1170622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3068960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65188" y="3960211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9944"/>
            <a:ext cx="1142047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412" y="1412776"/>
            <a:ext cx="116871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650" y="1704975"/>
            <a:ext cx="941070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" y="1638300"/>
            <a:ext cx="1209675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2781300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168227"/>
            <a:ext cx="11906250" cy="442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0855" y="2249252"/>
            <a:ext cx="1191114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0855" y="3163652"/>
            <a:ext cx="1191114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0855" y="4031754"/>
            <a:ext cx="1191114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0855" y="4934579"/>
            <a:ext cx="1191114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0855" y="5825832"/>
            <a:ext cx="1191114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2162175"/>
            <a:ext cx="11934825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0855" y="2167581"/>
            <a:ext cx="1191114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0855" y="3081981"/>
            <a:ext cx="1191114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0855" y="3950083"/>
            <a:ext cx="1191114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93482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0855" y="1484784"/>
            <a:ext cx="1191114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0855" y="2376034"/>
            <a:ext cx="1191114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0855" y="3267286"/>
            <a:ext cx="1191114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" y="3105150"/>
            <a:ext cx="11972925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34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5862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3" y="2311597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44771" y="4996925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57560" y="5911325"/>
            <a:ext cx="304269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85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704512" y="2924944"/>
            <a:ext cx="13681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78868"/>
            <a:ext cx="7448550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012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552700"/>
            <a:ext cx="11068050" cy="175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65531" y="2592437"/>
            <a:ext cx="304269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782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916832"/>
            <a:ext cx="11849100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3000" y="2877237"/>
            <a:ext cx="2376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15992" y="3717032"/>
            <a:ext cx="269257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41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662112"/>
            <a:ext cx="1121092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564904"/>
            <a:ext cx="304269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32551" y="3467729"/>
            <a:ext cx="24673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41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919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420888"/>
            <a:ext cx="24673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02681" y="3323713"/>
            <a:ext cx="24673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74408" y="4191815"/>
            <a:ext cx="24673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10479" y="5094640"/>
            <a:ext cx="24673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162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2633662"/>
            <a:ext cx="11163300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41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" y="3119437"/>
            <a:ext cx="12020550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17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4968"/>
            <a:ext cx="1173480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6021288"/>
            <a:ext cx="5950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13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533650"/>
            <a:ext cx="11039475" cy="179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462282"/>
            <a:ext cx="5950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7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795337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988468"/>
            <a:ext cx="11029950" cy="436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5589240"/>
            <a:ext cx="5950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75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247775"/>
            <a:ext cx="1111567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140968"/>
            <a:ext cx="5950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8488" y="4854022"/>
            <a:ext cx="5950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5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24744"/>
            <a:ext cx="9214817" cy="55798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8911"/>
            <a:ext cx="11195422" cy="5494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6621"/>
            <a:ext cx="6768752" cy="533463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r="54913"/>
          <a:stretch/>
        </p:blipFill>
        <p:spPr>
          <a:xfrm>
            <a:off x="7320136" y="4869160"/>
            <a:ext cx="3096344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4152" y="5914762"/>
            <a:ext cx="383857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95286"/>
            <a:ext cx="8928992" cy="5562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812482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321011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624" y="4235411"/>
            <a:ext cx="36004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63574" y="5207683"/>
            <a:ext cx="36004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43062"/>
            <a:ext cx="1172527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573016"/>
            <a:ext cx="78488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152650"/>
            <a:ext cx="1174432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3140968"/>
            <a:ext cx="63367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2025-08-18T08:01:57Z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