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342"/>
            <a:ext cx="9699226" cy="55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634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2171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27805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13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58600" cy="5481596"/>
            <a:chOff x="335360" y="1268760"/>
            <a:chExt cx="11658600" cy="54815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582400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950131"/>
              <a:ext cx="11658600" cy="1800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0116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6350"/>
            <a:ext cx="117633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9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608"/>
            <a:ext cx="11412536" cy="556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2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1884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66640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32926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395351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453972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1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3643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198706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870" y="262600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870" y="33293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14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36" y="1265469"/>
            <a:ext cx="116300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736" y="3118870"/>
            <a:ext cx="11440068" cy="373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4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00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3037"/>
            <a:ext cx="117348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7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0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59" y="1124744"/>
            <a:ext cx="117348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870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1842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98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824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1967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0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019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4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2345"/>
            <a:ext cx="11706225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645024"/>
            <a:ext cx="116776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50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5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4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7160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0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91" y="1268760"/>
            <a:ext cx="118872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9235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30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300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5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53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68717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644" y="4345302"/>
            <a:ext cx="6336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929" y="4345302"/>
            <a:ext cx="6336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0982" y="4345302"/>
            <a:ext cx="6336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35774" y="4345302"/>
            <a:ext cx="6336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95397" y="4345302"/>
            <a:ext cx="63367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49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544300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7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8262"/>
            <a:ext cx="116871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78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5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2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98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496675" cy="2977108"/>
            <a:chOff x="335360" y="1268760"/>
            <a:chExt cx="11496675" cy="29771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96675" cy="1743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1584" y="3140968"/>
              <a:ext cx="5867400" cy="1104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53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67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170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5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79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9411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96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15750" cy="5591581"/>
            <a:chOff x="263352" y="1268760"/>
            <a:chExt cx="11715750" cy="55915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15750" cy="3943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241091"/>
              <a:ext cx="11096625" cy="1619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24208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291207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14300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24109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584776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71316" y="2947742"/>
            <a:ext cx="1872208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824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409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55892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71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436510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22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937" r="-22"/>
          <a:stretch/>
        </p:blipFill>
        <p:spPr>
          <a:xfrm>
            <a:off x="190092" y="1268760"/>
            <a:ext cx="11737304" cy="17567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219" y="3212976"/>
            <a:ext cx="114490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8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871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24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46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83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34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76350"/>
            <a:ext cx="117348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5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55685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67611"/>
            <a:ext cx="3024336" cy="522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1" y="4463755"/>
            <a:ext cx="1062191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096643"/>
            <a:ext cx="10621913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5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15310"/>
            <a:ext cx="799288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855026"/>
            <a:ext cx="799288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67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3782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27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668" y="3838575"/>
            <a:ext cx="11649075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5013176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6309320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196752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2456056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733783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504" y="4365104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64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75936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1988840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3212616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3861048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859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256936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6100" y="3248142"/>
            <a:ext cx="14041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4437112"/>
            <a:ext cx="14041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085184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20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7260" y="1340768"/>
            <a:ext cx="11753850" cy="5337135"/>
            <a:chOff x="297260" y="1340768"/>
            <a:chExt cx="11753850" cy="53371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77650" cy="3648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260" y="4972928"/>
              <a:ext cx="11753850" cy="1704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28248" y="1969584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3956" y="1969584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3833000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60" y="3785022"/>
            <a:ext cx="18002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3632" y="5529432"/>
            <a:ext cx="18002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75920" y="5529432"/>
            <a:ext cx="18002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9670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00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0678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47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855345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56992"/>
            <a:ext cx="1162050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4535496"/>
            <a:ext cx="56438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796" y="5161966"/>
            <a:ext cx="1163206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3796" y="5759842"/>
            <a:ext cx="1163206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89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268760"/>
            <a:ext cx="1163206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959" y="1847437"/>
            <a:ext cx="11632064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959" y="2471689"/>
            <a:ext cx="11632064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959" y="3095943"/>
            <a:ext cx="11632064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959" y="3711404"/>
            <a:ext cx="11632064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959" y="4353240"/>
            <a:ext cx="11632064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3959" y="4959909"/>
            <a:ext cx="11632064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3959" y="5584163"/>
            <a:ext cx="11632064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3959" y="6199624"/>
            <a:ext cx="11632064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23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77650" cy="117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833" y="1340768"/>
            <a:ext cx="1163206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457" y="1956227"/>
            <a:ext cx="11632064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420888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88142"/>
            <a:ext cx="5760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49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05636"/>
            <a:ext cx="11598234" cy="56523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4908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26570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47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5179"/>
            <a:ext cx="11677650" cy="5598501"/>
            <a:chOff x="263352" y="1265179"/>
            <a:chExt cx="11677650" cy="55985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5179"/>
              <a:ext cx="10334625" cy="3943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234905"/>
              <a:ext cx="11677650" cy="1628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84482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56811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22107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54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109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62353"/>
            <a:ext cx="576064" cy="522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0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2025-08-18T07:56:51Z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