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5" r:id="rId29"/>
    <p:sldId id="356" r:id="rId30"/>
    <p:sldId id="357" r:id="rId31"/>
    <p:sldId id="351" r:id="rId32"/>
    <p:sldId id="35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47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934841"/>
            <a:ext cx="90392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1200"/>
            <a:ext cx="117538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6458" y="4027099"/>
            <a:ext cx="2897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33512"/>
            <a:ext cx="118205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573016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6775" y="4672611"/>
            <a:ext cx="19408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95487"/>
            <a:ext cx="118395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068960"/>
            <a:ext cx="74168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1102"/>
            <a:ext cx="11416208" cy="547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5887"/>
            <a:ext cx="116586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7745"/>
            <a:ext cx="117919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84784"/>
            <a:ext cx="118586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360762"/>
            <a:ext cx="117538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14537"/>
            <a:ext cx="117729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0512"/>
            <a:ext cx="116776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591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1635224"/>
            <a:ext cx="120586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536" y="1286877"/>
            <a:ext cx="11062072" cy="5526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74" y="1251866"/>
            <a:ext cx="11104934" cy="5561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90662"/>
            <a:ext cx="117252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94420"/>
            <a:ext cx="117252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551723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72816"/>
            <a:ext cx="117538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27" y="3958977"/>
            <a:ext cx="8943975" cy="67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91683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1200"/>
            <a:ext cx="114966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04528"/>
            <a:ext cx="117348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928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976437"/>
            <a:ext cx="119538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99695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1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7971"/>
            <a:ext cx="1152525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0187"/>
            <a:ext cx="117252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500187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7874" y="3573016"/>
            <a:ext cx="22724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16832"/>
            <a:ext cx="90868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6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357312"/>
            <a:ext cx="116300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99195"/>
            <a:ext cx="118491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14667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2856" y="4681960"/>
            <a:ext cx="7319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9087"/>
            <a:ext cx="117633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6163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9764" y="5570646"/>
            <a:ext cx="14758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09762"/>
            <a:ext cx="118586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21297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3525"/>
            <a:ext cx="117157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364502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0"/>
            <a:ext cx="117348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63691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0163" y="365548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71612"/>
            <a:ext cx="117252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519509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3060" y="4621524"/>
            <a:ext cx="30167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71612"/>
            <a:ext cx="118776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01008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2025-08-18T09:08:01Z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