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4" r:id="rId62"/>
  </p:sldIdLst>
  <p:sldSz cx="12192000" cy="6858000"/>
  <p:notesSz cx="6858000" cy="9144000"/>
  <p:custDataLst>
    <p:tags r:id="rId6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300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490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0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0056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1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8678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4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831191" cy="5419675"/>
            <a:chOff x="263352" y="1268760"/>
            <a:chExt cx="11831191" cy="54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96700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869160"/>
              <a:ext cx="11687175" cy="1819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47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3524"/>
            <a:ext cx="11394626" cy="561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5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6173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8599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34541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397845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6906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7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089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59806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979" y="33334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11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38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22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05" y="1340768"/>
            <a:ext cx="117348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8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0589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7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168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8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98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1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9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1" y="1268760"/>
            <a:ext cx="10953779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0448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16308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02168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6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57375"/>
            <a:ext cx="1160145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5091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8955" y="45091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78578" y="45091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64578" y="45091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64878" y="450912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4430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44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0191750" cy="3095625"/>
            <a:chOff x="335360" y="1268760"/>
            <a:chExt cx="10191750" cy="3095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19175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164235"/>
              <a:ext cx="5857875" cy="1200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68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723"/>
            <a:ext cx="11076878" cy="557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4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20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93305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4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384" y="1340768"/>
            <a:ext cx="11553825" cy="5141168"/>
            <a:chOff x="327384" y="1340768"/>
            <a:chExt cx="11553825" cy="5141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963275" cy="3228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7384" y="4653136"/>
              <a:ext cx="11553825" cy="1828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60271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94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60" y="1340768"/>
            <a:ext cx="119919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39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918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68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34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0192"/>
            <a:ext cx="11251752" cy="56124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42088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94842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555097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8051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823512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70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56612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5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76350"/>
            <a:ext cx="117538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1916832"/>
            <a:ext cx="57606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498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53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4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5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87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5875"/>
            <a:ext cx="116776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445904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5030760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9512" y="6303630"/>
            <a:ext cx="352839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9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21606"/>
            <a:ext cx="532859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96490"/>
            <a:ext cx="5328592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2793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56764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0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061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323737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636912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284984"/>
            <a:ext cx="25922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6989" y="4705888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6034148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6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68" y="1340768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3240" y="1314945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458992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7029" y="5310000"/>
            <a:ext cx="14329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456" y="5310000"/>
            <a:ext cx="143294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7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5840" y="3212976"/>
            <a:ext cx="1754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5229200"/>
            <a:ext cx="17540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1" y="5229200"/>
            <a:ext cx="10470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4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916832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3531" y="1916832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33056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8609" y="3933056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0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44489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128238"/>
            <a:ext cx="11966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2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25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4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494" y="1889051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494" y="2592434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5494" y="3304609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494" y="4007994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5494" y="4720171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494" y="5405971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5494" y="6144524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7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084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2420888"/>
            <a:ext cx="2005336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-1827" b="42944"/>
          <a:stretch/>
        </p:blipFill>
        <p:spPr>
          <a:xfrm>
            <a:off x="310680" y="1340768"/>
            <a:ext cx="11881320" cy="3456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2" y="1268760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1972143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2693111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392160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113129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12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8245" r="642"/>
          <a:stretch/>
        </p:blipFill>
        <p:spPr>
          <a:xfrm>
            <a:off x="335360" y="1412776"/>
            <a:ext cx="11593288" cy="25295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775" y="1365472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775" y="2060063"/>
            <a:ext cx="1166645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88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65313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77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202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3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0556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6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