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55" r:id="rId2"/>
    <p:sldId id="324" r:id="rId3"/>
    <p:sldId id="302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20536" y="2636912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685" y="3068960"/>
            <a:ext cx="9077325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1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719262"/>
            <a:ext cx="119062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365104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1985" y="4365104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24075"/>
            <a:ext cx="118110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06896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92" y="3971786"/>
            <a:ext cx="37005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75152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29097"/>
            <a:ext cx="117919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86037"/>
            <a:ext cx="11630025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85875"/>
            <a:ext cx="117348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76475"/>
            <a:ext cx="117729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85975"/>
            <a:ext cx="118110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62150"/>
            <a:ext cx="116681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77072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157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941168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62112"/>
            <a:ext cx="107632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47887"/>
            <a:ext cx="116490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64584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062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32856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57300"/>
            <a:ext cx="117157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89467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57300"/>
            <a:ext cx="118205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53480"/>
            <a:ext cx="118967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21088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0469" y="5170212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2075"/>
            <a:ext cx="117919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85912"/>
            <a:ext cx="117443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603093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0195" y="4311569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28775"/>
            <a:ext cx="118681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776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3690" y="1484784"/>
            <a:ext cx="21184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49080"/>
            <a:ext cx="18903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33537"/>
            <a:ext cx="118205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492896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00175"/>
            <a:ext cx="115728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4882"/>
            <a:ext cx="11233248" cy="558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85629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52575"/>
            <a:ext cx="117729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42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90687"/>
            <a:ext cx="116967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607741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94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81212"/>
            <a:ext cx="118205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140967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7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24025"/>
            <a:ext cx="116776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06789" y="177281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3685" y="3501008"/>
            <a:ext cx="16620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72319"/>
            <a:ext cx="117252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212976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129" y="493760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00212"/>
            <a:ext cx="117538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734939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8820" y="2649339"/>
            <a:ext cx="27130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4440" y="3584591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62125"/>
            <a:ext cx="117824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836697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4610" y="3572900"/>
            <a:ext cx="24956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33550"/>
            <a:ext cx="117824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573016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76350"/>
            <a:ext cx="117252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3140968"/>
            <a:ext cx="47525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