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136007"/>
            <a:ext cx="70104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1"/>
            <a:ext cx="11381994" cy="55510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06996"/>
            <a:ext cx="115347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8333" y="3429000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356992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86805"/>
            <a:ext cx="115538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386805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600" y="1324322"/>
            <a:ext cx="11734800" cy="5205983"/>
            <a:chOff x="228600" y="1324322"/>
            <a:chExt cx="11734800" cy="5205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00" y="1324322"/>
              <a:ext cx="11734800" cy="455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949280"/>
              <a:ext cx="2295525" cy="581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151784" y="5220851"/>
            <a:ext cx="252028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5750" y="1349127"/>
            <a:ext cx="11620500" cy="4168105"/>
            <a:chOff x="285750" y="1349127"/>
            <a:chExt cx="11620500" cy="41681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65151"/>
              <a:ext cx="86296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36360" y="1349127"/>
              <a:ext cx="2533650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750" y="3993232"/>
              <a:ext cx="11620500" cy="15240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816080" y="1626922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28664" y="3971083"/>
            <a:ext cx="2175447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300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86626"/>
            <a:ext cx="136815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420888"/>
            <a:ext cx="24482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29000"/>
            <a:ext cx="24482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1952"/>
            <a:ext cx="103917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95437"/>
            <a:ext cx="116395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735976"/>
            <a:ext cx="36724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645024"/>
            <a:ext cx="417646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484784"/>
            <a:ext cx="11620500" cy="5484837"/>
            <a:chOff x="285750" y="1484784"/>
            <a:chExt cx="11620500" cy="54848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84784"/>
              <a:ext cx="11591925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4293096"/>
              <a:ext cx="11620500" cy="2676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04312" y="2547469"/>
            <a:ext cx="298765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3501008"/>
            <a:ext cx="233957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318139"/>
            <a:ext cx="446449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340768"/>
            <a:ext cx="11553825" cy="4248472"/>
            <a:chOff x="319087" y="1340768"/>
            <a:chExt cx="11553825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4757" y="1340768"/>
              <a:ext cx="10429875" cy="552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1979265"/>
              <a:ext cx="11553825" cy="3609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184232" y="1921491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