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5"/>
  </p:notesMasterIdLst>
  <p:handoutMasterIdLst>
    <p:handoutMasterId r:id="rId66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  <p:sldId id="356" r:id="rId35"/>
    <p:sldId id="357" r:id="rId36"/>
    <p:sldId id="358" r:id="rId37"/>
    <p:sldId id="359" r:id="rId38"/>
    <p:sldId id="360" r:id="rId39"/>
    <p:sldId id="361" r:id="rId40"/>
    <p:sldId id="362" r:id="rId41"/>
    <p:sldId id="363" r:id="rId42"/>
    <p:sldId id="364" r:id="rId43"/>
    <p:sldId id="365" r:id="rId44"/>
    <p:sldId id="366" r:id="rId45"/>
    <p:sldId id="367" r:id="rId46"/>
    <p:sldId id="368" r:id="rId47"/>
    <p:sldId id="369" r:id="rId48"/>
    <p:sldId id="370" r:id="rId49"/>
    <p:sldId id="371" r:id="rId50"/>
    <p:sldId id="372" r:id="rId51"/>
    <p:sldId id="373" r:id="rId52"/>
    <p:sldId id="374" r:id="rId53"/>
    <p:sldId id="375" r:id="rId54"/>
    <p:sldId id="376" r:id="rId55"/>
    <p:sldId id="377" r:id="rId56"/>
    <p:sldId id="378" r:id="rId57"/>
    <p:sldId id="379" r:id="rId58"/>
    <p:sldId id="380" r:id="rId59"/>
    <p:sldId id="381" r:id="rId60"/>
    <p:sldId id="382" r:id="rId61"/>
    <p:sldId id="383" r:id="rId62"/>
    <p:sldId id="384" r:id="rId63"/>
    <p:sldId id="385" r:id="rId64"/>
  </p:sldIdLst>
  <p:sldSz cx="12192000" cy="6858000"/>
  <p:notesSz cx="6858000" cy="9144000"/>
  <p:custDataLst>
    <p:tags r:id="rId6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108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presProps" Target="presProps.xml"/><Relationship Id="rId7" Type="http://schemas.openxmlformats.org/officeDocument/2006/relationships/slide" Target="slides/slide6.xml"/><Relationship Id="rId71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tags" Target="tags/tag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430000" cy="4533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620375" cy="3895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1916832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911424" y="3024663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911424" y="4176455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795193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25250" cy="2638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1340768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767408" y="3011307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287942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34800" cy="5067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3623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263352" y="1268760"/>
            <a:ext cx="11782425" cy="4933950"/>
            <a:chOff x="263352" y="1268760"/>
            <a:chExt cx="11782425" cy="493395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268760"/>
              <a:ext cx="11782425" cy="108585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30026" y="2354610"/>
              <a:ext cx="11649075" cy="38481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5191979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68125" cy="4848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3071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49075" cy="3714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488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487150" cy="3829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1340768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732602" y="1916832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732602" y="2461955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732602" y="3007078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732602" y="3517032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732602" y="4088532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545535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401425" cy="2695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1340768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767408" y="1762799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767408" y="2400523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767408" y="3455600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691400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49075" cy="1581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97049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68125" cy="5010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05474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77650" cy="2486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68125" cy="4972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78799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15750" cy="4972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55457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91925" cy="4781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1340768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767408" y="3714691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246031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811000" cy="3552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1340768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853489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696700" cy="3781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1412776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593423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34775" cy="3609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1340768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372688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53850" cy="2828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55599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196752"/>
            <a:ext cx="11696700" cy="5248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70295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87175" cy="5229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05993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58600" cy="4876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2636912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149705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82400" cy="31051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27448" y="3861048"/>
            <a:ext cx="561926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3413448" y="3861048"/>
            <a:ext cx="561926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5743410" y="3861048"/>
            <a:ext cx="561926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8029410" y="3861048"/>
            <a:ext cx="561926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10245071" y="3861048"/>
            <a:ext cx="561926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859481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363325" cy="1666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1340768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192624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649075" cy="5391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1484784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250731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39550" cy="4143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1340768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619210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353800" cy="1790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1340768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756427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15750" cy="2895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5222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268760"/>
            <a:ext cx="11944350" cy="3676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435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782425" cy="2876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01388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49075" cy="3571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331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340768"/>
            <a:ext cx="11925300" cy="3581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8864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340768"/>
            <a:ext cx="11677650" cy="4825330"/>
            <a:chOff x="263352" y="1340768"/>
            <a:chExt cx="11677650" cy="482533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340768"/>
              <a:ext cx="11677650" cy="23907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03110" y="3861048"/>
              <a:ext cx="11630025" cy="23050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2055358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268760"/>
            <a:ext cx="11620500" cy="4033217"/>
            <a:chOff x="263352" y="1268760"/>
            <a:chExt cx="11620500" cy="403321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268760"/>
              <a:ext cx="11620500" cy="33623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063552" y="4797152"/>
              <a:ext cx="3819525" cy="50482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767408" y="2420888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695400" y="4174059"/>
            <a:ext cx="50405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725937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30025" cy="2419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1340768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386698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68125" cy="3571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1295403"/>
            <a:ext cx="504056" cy="5227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103139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020425" cy="2990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1268760"/>
            <a:ext cx="504056" cy="4752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290446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68125" cy="5400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1268760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896923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30025" cy="5438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1268760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575013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340768"/>
            <a:ext cx="11687175" cy="4810844"/>
            <a:chOff x="263352" y="1340768"/>
            <a:chExt cx="11687175" cy="481084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340768"/>
              <a:ext cx="11687175" cy="30099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63352" y="4437112"/>
              <a:ext cx="11649075" cy="171450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271464" y="5078338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497771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58600" cy="4800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056440" y="1916832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4727848" y="4365104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1064552" y="5589240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867770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196752"/>
            <a:ext cx="11725275" cy="3571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5832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309687"/>
            <a:ext cx="11563350" cy="4238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84834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49075" cy="4714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60288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28448" y="1340768"/>
            <a:ext cx="1847850" cy="2228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1268760"/>
            <a:ext cx="9201150" cy="45243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67408" y="1340768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767408" y="3046476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767408" y="4233438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10084872" y="1263751"/>
            <a:ext cx="1872208" cy="22322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32001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10975" cy="421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34372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49075" cy="1733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9992" y="3026128"/>
            <a:ext cx="11715750" cy="3581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36537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25275" cy="4314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27848" y="3717032"/>
            <a:ext cx="252028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461112" y="4986800"/>
            <a:ext cx="355476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143242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68125" cy="4191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1790400"/>
            <a:ext cx="9793088" cy="575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911424" y="3052805"/>
            <a:ext cx="11020053" cy="54883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911424" y="3668265"/>
            <a:ext cx="11020053" cy="54883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911424" y="4890395"/>
            <a:ext cx="11020053" cy="54883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286097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77650" cy="4838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231904" y="4365104"/>
            <a:ext cx="151216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2423592" y="5678832"/>
            <a:ext cx="221784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245978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820525" cy="3629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12224" y="1303928"/>
            <a:ext cx="172819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9552384" y="2492896"/>
            <a:ext cx="201622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4061609" y="3769784"/>
            <a:ext cx="201622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55011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77650" cy="4772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871864" y="1214891"/>
            <a:ext cx="136815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2423592" y="3068960"/>
            <a:ext cx="136815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2279576" y="3673582"/>
            <a:ext cx="165618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6312024" y="4869160"/>
            <a:ext cx="345638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4861764" y="5517232"/>
            <a:ext cx="874195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798391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39550" cy="4505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855640" y="3028102"/>
            <a:ext cx="1944216" cy="4752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5807968" y="3028102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231904" y="4725144"/>
            <a:ext cx="93610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7069496" y="4725144"/>
            <a:ext cx="125875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459836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715750" cy="4981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35560" y="1844824"/>
            <a:ext cx="216024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4799856" y="1844824"/>
            <a:ext cx="100109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7968208" y="3543523"/>
            <a:ext cx="144016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10131116" y="3543523"/>
            <a:ext cx="144016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3719736" y="5229200"/>
            <a:ext cx="144016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5882642" y="5281952"/>
            <a:ext cx="2085565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748419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06225" cy="3400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48209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39550" cy="52292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95400" y="2996952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695400" y="4263045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695400" y="5326914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847060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196752"/>
            <a:ext cx="8763000" cy="350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196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268760"/>
            <a:ext cx="9639300" cy="2257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71754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196752"/>
            <a:ext cx="11639550" cy="5124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168008" y="2924944"/>
            <a:ext cx="573489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348232" y="3527384"/>
            <a:ext cx="11652423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348232" y="4098881"/>
            <a:ext cx="11652423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348232" y="4661586"/>
            <a:ext cx="11652423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335360" y="5250669"/>
            <a:ext cx="11652423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348232" y="5775638"/>
            <a:ext cx="11652423" cy="4752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107876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25275" cy="1743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88422" y="1309257"/>
            <a:ext cx="11784242" cy="4752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315062" y="1876294"/>
            <a:ext cx="11784242" cy="4752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315062" y="2456584"/>
            <a:ext cx="11784242" cy="4752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985954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268760"/>
            <a:ext cx="10439400" cy="3304778"/>
            <a:chOff x="263352" y="1268760"/>
            <a:chExt cx="10439400" cy="330477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268760"/>
              <a:ext cx="10439400" cy="10572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63352" y="2420888"/>
              <a:ext cx="8877300" cy="215265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767408" y="1340768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767408" y="2448599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246330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196752"/>
            <a:ext cx="11706225" cy="5534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3963764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695400" y="5651887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193840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868025" cy="4924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1916832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839416" y="3517032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839416" y="4721578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47802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</TotalTime>
  <Words>0</Words>
  <Application>Microsoft Office PowerPoint</Application>
  <PresentationFormat>宽屏</PresentationFormat>
  <Paragraphs>0</Paragraphs>
  <Slides>63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63</vt:i4>
      </vt:variant>
    </vt:vector>
  </HeadingPairs>
  <TitlesOfParts>
    <vt:vector size="6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71</cp:revision>
  <dcterms:created xsi:type="dcterms:W3CDTF">2015-09-16T06:44:00Z</dcterms:created>
  <dcterms:modified xsi:type="dcterms:W3CDTF">2025-08-18T07:56:41Z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