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1"/>
  </p:notesMasterIdLst>
  <p:handoutMasterIdLst>
    <p:handoutMasterId r:id="rId52"/>
  </p:handoutMasterIdLst>
  <p:sldIdLst>
    <p:sldId id="355" r:id="rId2"/>
    <p:sldId id="302" r:id="rId3"/>
    <p:sldId id="325" r:id="rId4"/>
    <p:sldId id="324" r:id="rId5"/>
    <p:sldId id="326" r:id="rId6"/>
    <p:sldId id="327" r:id="rId7"/>
    <p:sldId id="328" r:id="rId8"/>
    <p:sldId id="329" r:id="rId9"/>
    <p:sldId id="330" r:id="rId10"/>
    <p:sldId id="331" r:id="rId11"/>
    <p:sldId id="332" r:id="rId12"/>
    <p:sldId id="333" r:id="rId13"/>
    <p:sldId id="334" r:id="rId14"/>
    <p:sldId id="335" r:id="rId15"/>
    <p:sldId id="336" r:id="rId16"/>
    <p:sldId id="337" r:id="rId17"/>
    <p:sldId id="338" r:id="rId18"/>
    <p:sldId id="339" r:id="rId19"/>
    <p:sldId id="340" r:id="rId20"/>
    <p:sldId id="341" r:id="rId21"/>
    <p:sldId id="342" r:id="rId22"/>
    <p:sldId id="343" r:id="rId23"/>
    <p:sldId id="344" r:id="rId24"/>
    <p:sldId id="345" r:id="rId25"/>
    <p:sldId id="346" r:id="rId26"/>
    <p:sldId id="347" r:id="rId27"/>
    <p:sldId id="348" r:id="rId28"/>
    <p:sldId id="349" r:id="rId29"/>
    <p:sldId id="350" r:id="rId30"/>
    <p:sldId id="351" r:id="rId31"/>
    <p:sldId id="352" r:id="rId32"/>
    <p:sldId id="353" r:id="rId33"/>
    <p:sldId id="354" r:id="rId34"/>
    <p:sldId id="360" r:id="rId35"/>
    <p:sldId id="361" r:id="rId36"/>
    <p:sldId id="362" r:id="rId37"/>
    <p:sldId id="363" r:id="rId38"/>
    <p:sldId id="364" r:id="rId39"/>
    <p:sldId id="365" r:id="rId40"/>
    <p:sldId id="366" r:id="rId41"/>
    <p:sldId id="367" r:id="rId42"/>
    <p:sldId id="368" r:id="rId43"/>
    <p:sldId id="369" r:id="rId44"/>
    <p:sldId id="370" r:id="rId45"/>
    <p:sldId id="371" r:id="rId46"/>
    <p:sldId id="372" r:id="rId47"/>
    <p:sldId id="373" r:id="rId48"/>
    <p:sldId id="374" r:id="rId49"/>
    <p:sldId id="375" r:id="rId50"/>
  </p:sldIdLst>
  <p:sldSz cx="12192000" cy="6858000"/>
  <p:notesSz cx="6858000" cy="9144000"/>
  <p:custDataLst>
    <p:tags r:id="rId5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notesMaster" Target="notesMasters/notesMaster1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0920536" y="2636912"/>
            <a:ext cx="122413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5248" y="2996952"/>
            <a:ext cx="5410200" cy="657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1220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2057400"/>
            <a:ext cx="11420475" cy="2743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2132856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4019530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0622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374601"/>
            <a:ext cx="9677400" cy="5438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63552" y="1374601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063552" y="3284984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063552" y="5217957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28296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0763250" cy="5438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1354122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9456" y="3252370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99456" y="5127469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8106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410047"/>
            <a:ext cx="11639550" cy="4467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3355627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12562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8687" y="2538412"/>
            <a:ext cx="10334625" cy="1781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01230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84630"/>
            <a:ext cx="10945216" cy="535673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84432" y="2564904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21741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34800" cy="4524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0681" y="6112718"/>
            <a:ext cx="11696700" cy="628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1307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2171700"/>
            <a:ext cx="11763375" cy="2514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27110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06225" cy="5505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9341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510630"/>
            <a:ext cx="11830050" cy="4438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0851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268760"/>
            <a:ext cx="11610975" cy="9239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2192685"/>
            <a:ext cx="10086975" cy="7810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3352" y="3116610"/>
            <a:ext cx="11649075" cy="2752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" y="1283543"/>
            <a:ext cx="11811000" cy="5457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57822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737" y="1646262"/>
            <a:ext cx="11820525" cy="4591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20412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0557445" cy="491939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9496" y="6143625"/>
            <a:ext cx="1296144" cy="631239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480376" y="2132856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8410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432520"/>
            <a:ext cx="11868150" cy="4876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3582888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81727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3437" y="2081212"/>
            <a:ext cx="10525125" cy="2695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1162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26976"/>
            <a:ext cx="11725275" cy="5486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276872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74149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515725" cy="4457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1412776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21381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" y="1905000"/>
            <a:ext cx="11887200" cy="304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4149080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2077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300" y="1500187"/>
            <a:ext cx="11201400" cy="3857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0758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62" y="2519362"/>
            <a:ext cx="11801475" cy="1819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72531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500187"/>
            <a:ext cx="11630025" cy="3857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0764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637" y="1600200"/>
            <a:ext cx="11896725" cy="3657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376" y="3524158"/>
            <a:ext cx="1156498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9376" y="4473284"/>
            <a:ext cx="1156498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65508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" y="1487388"/>
            <a:ext cx="11811000" cy="4533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376" y="3415978"/>
            <a:ext cx="1156498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9376" y="4365104"/>
            <a:ext cx="1156498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9376" y="5267929"/>
            <a:ext cx="1156498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86393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350" y="1491580"/>
            <a:ext cx="11925300" cy="4457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376" y="3415978"/>
            <a:ext cx="1156498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9376" y="4365104"/>
            <a:ext cx="1156498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9376" y="5291078"/>
            <a:ext cx="1156498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28262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" y="2009775"/>
            <a:ext cx="11811000" cy="2838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46926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933575"/>
            <a:ext cx="11734800" cy="2990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72702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483196"/>
            <a:ext cx="11658600" cy="4610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81026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459954"/>
            <a:ext cx="11620500" cy="4705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58481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2128837"/>
            <a:ext cx="11772900" cy="2600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77830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522437"/>
            <a:ext cx="11744325" cy="4714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1191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269826"/>
            <a:ext cx="11658600" cy="5543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65147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649313"/>
            <a:ext cx="11649075" cy="437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62" y="1528762"/>
            <a:ext cx="11801475" cy="3800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66618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2581275"/>
            <a:ext cx="11572875" cy="1695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83131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975" y="1484337"/>
            <a:ext cx="11830050" cy="4752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6447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533525"/>
            <a:ext cx="11734800" cy="3790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11624" y="2564904"/>
            <a:ext cx="41764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318085" y="4509120"/>
            <a:ext cx="1329643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79270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4516" y="1350816"/>
            <a:ext cx="11234092" cy="539055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2285889"/>
            <a:ext cx="1072919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5086962"/>
            <a:ext cx="1072919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3432" y="5989788"/>
            <a:ext cx="1072919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77311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" y="1571625"/>
            <a:ext cx="11887200" cy="3714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3573016"/>
            <a:ext cx="1135258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4556864"/>
            <a:ext cx="1135258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40907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466850"/>
            <a:ext cx="11753850" cy="3924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3717032"/>
            <a:ext cx="681571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36805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3412" y="1576387"/>
            <a:ext cx="10925175" cy="3705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85254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025" y="1538287"/>
            <a:ext cx="11029950" cy="3781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06239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925" y="1538287"/>
            <a:ext cx="11868150" cy="3781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564904"/>
            <a:ext cx="681571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81790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598637"/>
            <a:ext cx="11630025" cy="4638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99791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68921"/>
            <a:ext cx="11753850" cy="4524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90353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628800"/>
            <a:ext cx="11782425" cy="4762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25780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" y="1604962"/>
            <a:ext cx="11887200" cy="3648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5923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875" y="2052637"/>
            <a:ext cx="11144250" cy="2752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7" y="2132856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9457" y="4019529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27316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0</Words>
  <Application>Microsoft Office PowerPoint</Application>
  <PresentationFormat>宽屏</PresentationFormat>
  <Paragraphs>0</Paragraphs>
  <Slides>49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49</vt:i4>
      </vt:variant>
    </vt:vector>
  </HeadingPairs>
  <TitlesOfParts>
    <vt:vector size="5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71</cp:revision>
  <dcterms:created xsi:type="dcterms:W3CDTF">2015-09-16T06:44:00Z</dcterms:created>
  <dcterms:modified xsi:type="dcterms:W3CDTF">2025-08-18T09:12:47Z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