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3105150"/>
            <a:ext cx="91630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47887"/>
            <a:ext cx="117443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101127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0262"/>
            <a:ext cx="117252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117817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0962" y="4032217"/>
            <a:ext cx="11366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395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204864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7204" y="3177137"/>
            <a:ext cx="27745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5310" y="4994362"/>
            <a:ext cx="27745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00352" y="5931912"/>
            <a:ext cx="33274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75819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9253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252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6330"/>
            <a:ext cx="117443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67755"/>
            <a:ext cx="118586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54993"/>
            <a:ext cx="118872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95450"/>
            <a:ext cx="118395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268760"/>
            <a:ext cx="119919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013176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76400"/>
            <a:ext cx="117443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82402"/>
            <a:ext cx="118967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62112"/>
            <a:ext cx="117252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38362"/>
            <a:ext cx="112014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2638"/>
            <a:ext cx="117252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52292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53012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14" y="1412776"/>
            <a:ext cx="119062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59492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72530"/>
            <a:ext cx="118776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4462"/>
            <a:ext cx="116109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6712"/>
            <a:ext cx="117252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700808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7484" y="4509120"/>
            <a:ext cx="17330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09762"/>
            <a:ext cx="115157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68770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04962"/>
            <a:ext cx="117824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9826"/>
            <a:ext cx="119634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422108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2452" y="5147063"/>
            <a:ext cx="20515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35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0585"/>
            <a:ext cx="117252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193289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87840" y="4056813"/>
            <a:ext cx="33527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52587"/>
            <a:ext cx="117443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573016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04950"/>
            <a:ext cx="116967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70080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5048" y="3680081"/>
            <a:ext cx="23375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14487"/>
            <a:ext cx="118110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564904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6602" y="356032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81275"/>
            <a:ext cx="117348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75300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7350"/>
            <a:ext cx="117062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074" y="3573016"/>
            <a:ext cx="48253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2025-08-18T09:18:13Z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