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55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920536" y="2636912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924944"/>
            <a:ext cx="72104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5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729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556792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5246" y="5225966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01"/>
            <a:ext cx="117729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6021288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35360"/>
            <a:ext cx="117919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4149080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47378"/>
            <a:ext cx="116205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1286"/>
            <a:ext cx="115538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316310"/>
            <a:ext cx="12039600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0218"/>
            <a:ext cx="117443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366242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5340" y="3276065"/>
            <a:ext cx="33433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1229" y="6065563"/>
            <a:ext cx="33433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20155"/>
            <a:ext cx="118205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507910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3084" y="5246533"/>
            <a:ext cx="36228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50218"/>
            <a:ext cx="118491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221088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157192"/>
            <a:ext cx="482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57400"/>
            <a:ext cx="117824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3068960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96913"/>
            <a:ext cx="117252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391717"/>
            <a:ext cx="87849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19250"/>
            <a:ext cx="118872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429000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6501"/>
            <a:ext cx="118395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5067" y="5085184"/>
            <a:ext cx="992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2025-08-18T07:38:04Z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