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5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356992"/>
            <a:ext cx="71342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7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461864"/>
            <a:ext cx="120491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013176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290637"/>
            <a:ext cx="119157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9695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662112"/>
            <a:ext cx="119062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689380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39788"/>
            <a:ext cx="118491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61430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922" y="5144580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120"/>
            <a:ext cx="11593288" cy="551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2" y="1260821"/>
            <a:ext cx="11013876" cy="54805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85184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6604"/>
            <a:ext cx="11753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4229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6262" y="4502187"/>
            <a:ext cx="32297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66850"/>
            <a:ext cx="11791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55679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2144" y="4658807"/>
            <a:ext cx="17875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70620"/>
            <a:ext cx="118395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5313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576512"/>
            <a:ext cx="117633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611237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500187"/>
            <a:ext cx="11934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62880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9116" y="3700669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1612"/>
            <a:ext cx="116395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9289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457450"/>
            <a:ext cx="118110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564904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2025-08-18T07:56:33Z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