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55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662" y="3124200"/>
            <a:ext cx="54006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71625"/>
            <a:ext cx="100393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571625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63191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519237"/>
            <a:ext cx="99441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62880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608071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533525"/>
            <a:ext cx="103536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2880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619645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14475"/>
            <a:ext cx="101822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14475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609493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3415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0839"/>
            <a:ext cx="11161240" cy="55025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2562"/>
            <a:ext cx="115538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95487"/>
            <a:ext cx="108680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514600"/>
            <a:ext cx="104298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4784"/>
            <a:ext cx="1151572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300329"/>
            <a:ext cx="4657725" cy="771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837" y="3031951"/>
            <a:ext cx="116490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2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28812"/>
            <a:ext cx="11639550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9237"/>
            <a:ext cx="117824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352128"/>
            <a:ext cx="119824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56792"/>
            <a:ext cx="118586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4555431"/>
            <a:ext cx="1159192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32520"/>
            <a:ext cx="119253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36712"/>
            <a:ext cx="11963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62087"/>
            <a:ext cx="118014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3525"/>
            <a:ext cx="117443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425"/>
            <a:ext cx="116871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024062"/>
            <a:ext cx="110680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62075"/>
            <a:ext cx="118205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5912"/>
            <a:ext cx="11620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76387"/>
            <a:ext cx="111918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9004"/>
            <a:ext cx="1163955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92137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5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09712"/>
            <a:ext cx="116776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41561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65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8287"/>
            <a:ext cx="11696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607741"/>
            <a:ext cx="11496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37888"/>
            <a:ext cx="11496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18828"/>
            <a:ext cx="117157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7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28762"/>
            <a:ext cx="11725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1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22995"/>
            <a:ext cx="119634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3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7812"/>
            <a:ext cx="118014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43100"/>
            <a:ext cx="117538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6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156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348880"/>
            <a:ext cx="116776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481262"/>
            <a:ext cx="118300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23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466850"/>
            <a:ext cx="11963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28328"/>
            <a:ext cx="118395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616796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0710" y="4681667"/>
            <a:ext cx="37699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0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500312"/>
            <a:ext cx="118586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93608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0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481137"/>
            <a:ext cx="12077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887" y="4661036"/>
            <a:ext cx="10657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1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490787"/>
            <a:ext cx="11782425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621874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8245"/>
            <a:ext cx="10801200" cy="55151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7687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7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447800"/>
            <a:ext cx="119919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4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9729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62100"/>
            <a:ext cx="118776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44350" cy="475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32531"/>
            <a:ext cx="65627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514475"/>
            <a:ext cx="105918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2880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573347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2025-08-18T08:03:59Z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