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73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5" r:id="rId30"/>
    <p:sldId id="356" r:id="rId31"/>
    <p:sldId id="357" r:id="rId32"/>
    <p:sldId id="358" r:id="rId33"/>
    <p:sldId id="350" r:id="rId34"/>
    <p:sldId id="351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49" y="2996952"/>
            <a:ext cx="54483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061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15048"/>
            <a:ext cx="111633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50581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23044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4998"/>
            <a:ext cx="115919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0003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29128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8536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53269"/>
            <a:ext cx="106299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847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6311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0131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8057"/>
            <a:ext cx="10585176" cy="54953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2494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0945216" cy="47714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6075571"/>
            <a:ext cx="1728192" cy="5937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05552"/>
            <a:ext cx="11020425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58602"/>
            <a:ext cx="119062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8602"/>
            <a:ext cx="118014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0547"/>
            <a:ext cx="118014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52861"/>
            <a:ext cx="7781925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116535"/>
            <a:ext cx="116776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19262"/>
            <a:ext cx="11772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42814"/>
            <a:ext cx="116681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4048"/>
            <a:ext cx="117252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396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595562"/>
            <a:ext cx="1086802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28725"/>
            <a:ext cx="116681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637288"/>
            <a:ext cx="9144000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95450"/>
            <a:ext cx="118586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57362"/>
            <a:ext cx="110013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5293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3991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2366962"/>
            <a:ext cx="949642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76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24025"/>
            <a:ext cx="117348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5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15963"/>
            <a:ext cx="118967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93096"/>
            <a:ext cx="110609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149623"/>
            <a:ext cx="110609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7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1700212"/>
            <a:ext cx="120872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9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89698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6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71700"/>
            <a:ext cx="117919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1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9919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19250"/>
            <a:ext cx="116871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06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2055"/>
            <a:ext cx="117729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85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26" y="1344886"/>
            <a:ext cx="10505058" cy="48015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6200776"/>
            <a:ext cx="3096344" cy="59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3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44538"/>
            <a:ext cx="117824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6400"/>
            <a:ext cx="11772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9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63377"/>
            <a:ext cx="118300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54410"/>
            <a:ext cx="118776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09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160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078435"/>
            <a:ext cx="11753850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6" y="227687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8748" y="405937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3238" y="5020073"/>
            <a:ext cx="40806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5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85912"/>
            <a:ext cx="118110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24158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505" y="4490722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4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76450"/>
            <a:ext cx="1174432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21719"/>
            <a:ext cx="11305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70843"/>
            <a:ext cx="11305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5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17224" cy="54459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255813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58637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038313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2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89087"/>
            <a:ext cx="116490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65532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1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6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591" y="1268760"/>
            <a:ext cx="112490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52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2711"/>
            <a:ext cx="118205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4012"/>
            <a:ext cx="11791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85987"/>
            <a:ext cx="1174432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66875"/>
            <a:ext cx="116871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90687"/>
            <a:ext cx="113823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8601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010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2025-08-18T09:09:41Z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