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24" y="1484784"/>
            <a:ext cx="11928648" cy="13104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636912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237" y="4157836"/>
            <a:ext cx="5343525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28737"/>
            <a:ext cx="116871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086089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5" y="4062939"/>
            <a:ext cx="8452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44327"/>
            <a:ext cx="116300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9955" y="402083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77079" y="581491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91369"/>
            <a:ext cx="117538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06896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14450"/>
            <a:ext cx="118205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31633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5767" y="304096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3694"/>
            <a:ext cx="10657184" cy="546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66837"/>
            <a:ext cx="115062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6627"/>
            <a:ext cx="10576495" cy="5484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78763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339877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7177"/>
            <a:ext cx="117157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314096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5007" y="5814720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08695"/>
            <a:ext cx="118300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1374" y="5626966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0516"/>
            <a:ext cx="10297144" cy="54208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5301208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29680"/>
            <a:ext cx="117538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5699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6278" y="409409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26096"/>
            <a:ext cx="119824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9361"/>
            <a:ext cx="118110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6162"/>
            <a:ext cx="11017224" cy="554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32377"/>
            <a:ext cx="9433048" cy="561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76400"/>
            <a:ext cx="119157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77652"/>
            <a:ext cx="116967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09737"/>
            <a:ext cx="117252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66875"/>
            <a:ext cx="118110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772816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1090" y="3543743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85925"/>
            <a:ext cx="118586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790100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3624" y="3561026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06227"/>
            <a:ext cx="118872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212976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9934" y="4960753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7936"/>
            <a:ext cx="117824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347936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9867" y="2262336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7791" y="3975390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71750"/>
            <a:ext cx="1175385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636912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25277"/>
            <a:ext cx="118395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284984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5844" y="5085184"/>
            <a:ext cx="56565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58202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078732"/>
            <a:ext cx="11249025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277" y="3861048"/>
            <a:ext cx="11696700" cy="2495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07968" y="2181714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9690" y="4786018"/>
            <a:ext cx="38548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