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3346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84482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15720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47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29975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1277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20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156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84482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03178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35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118" y="1340768"/>
            <a:ext cx="11877675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341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251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466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7593" y="364502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813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729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69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22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3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11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3442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196747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679649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33791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02371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466555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531618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72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49075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4327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05873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85004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8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68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967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53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71612"/>
            <a:ext cx="117729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86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66850"/>
            <a:ext cx="116681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80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47800"/>
            <a:ext cx="117252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17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508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28879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49334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13982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81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340768"/>
            <a:ext cx="11677650" cy="5068788"/>
            <a:chOff x="263352" y="1340768"/>
            <a:chExt cx="11677650" cy="506878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77650" cy="24288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8852" y="3933056"/>
              <a:ext cx="9582150" cy="24765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767408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35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8478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290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26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586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14908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60694" y="414908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73071" y="414908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76655" y="414908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45070" y="414908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61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62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300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48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14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23923"/>
            <a:ext cx="10552260" cy="56217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22392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3580" y="256490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3580" y="3751865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56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4854"/>
            <a:ext cx="11122628" cy="55931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9368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1409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06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7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96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10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00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83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000125"/>
            <a:ext cx="116586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7687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11079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72514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805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443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87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19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87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229445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79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792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4406"/>
            <a:ext cx="11048304" cy="55735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78904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194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9289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55029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755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26074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393305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85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062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16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589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29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487025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20679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65160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42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81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58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669734"/>
            <a:ext cx="3816424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032538"/>
            <a:ext cx="6408712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97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586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015216"/>
            <a:ext cx="1656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134161"/>
            <a:ext cx="66247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48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886744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543608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96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617656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3307110"/>
            <a:ext cx="21602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4797152"/>
            <a:ext cx="21602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3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538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708920"/>
            <a:ext cx="2016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149080"/>
            <a:ext cx="2016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225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9062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19675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273110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4005064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053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63002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83368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077072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5445224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6866" y="5445224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7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988840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2041592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4653136"/>
            <a:ext cx="14401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09810" y="4653136"/>
            <a:ext cx="14401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12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9157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2024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40" y="2852936"/>
            <a:ext cx="1800200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54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1916832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89540" y="1916832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1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05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71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26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586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154534"/>
            <a:ext cx="11658600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822748"/>
            <a:ext cx="11658600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473380"/>
            <a:ext cx="11658600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150386"/>
            <a:ext cx="11658600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5809809"/>
            <a:ext cx="11658600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30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0977" y="1363696"/>
            <a:ext cx="11658600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0977" y="2031911"/>
            <a:ext cx="11658600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0977" y="2708917"/>
            <a:ext cx="11658600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0977" y="3368340"/>
            <a:ext cx="11658600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0977" y="4036556"/>
            <a:ext cx="11658600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0977" y="4704768"/>
            <a:ext cx="11658600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1172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0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09923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81373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74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20396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22108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390465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877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6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2025-08-18T06:30:45Z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