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7" r:id="rId5"/>
    <p:sldId id="326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9" r:id="rId16"/>
    <p:sldId id="337" r:id="rId17"/>
    <p:sldId id="338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3067050"/>
            <a:ext cx="88677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5900"/>
            <a:ext cx="117443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57301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658" y="4568439"/>
            <a:ext cx="41082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2100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7301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9725" y="4533715"/>
            <a:ext cx="15904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480753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1254" y="4557198"/>
            <a:ext cx="2596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50429"/>
            <a:ext cx="117824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42900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52" y="4470721"/>
            <a:ext cx="109194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255" y="5466144"/>
            <a:ext cx="27054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919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41" y="3635474"/>
            <a:ext cx="112680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364738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648" y="4619656"/>
            <a:ext cx="43182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43250"/>
            <a:ext cx="119538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17451"/>
            <a:ext cx="117919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518034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38287"/>
            <a:ext cx="11791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804078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4468" y="4644453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628775"/>
            <a:ext cx="119634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631669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7266" y="3576214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4962"/>
            <a:ext cx="117157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610299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106" y="4524700"/>
            <a:ext cx="5060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05150"/>
            <a:ext cx="119538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81112"/>
            <a:ext cx="117919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157192"/>
            <a:ext cx="252028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152542"/>
            <a:ext cx="6480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860107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124744"/>
            <a:ext cx="350520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99756" y="3789040"/>
            <a:ext cx="4212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76450"/>
            <a:ext cx="117919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089552"/>
            <a:ext cx="6912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4181" y="4016639"/>
            <a:ext cx="20514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5925"/>
            <a:ext cx="118110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28750"/>
            <a:ext cx="11887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90228"/>
            <a:ext cx="118872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92896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79" y="3592491"/>
            <a:ext cx="888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95475"/>
            <a:ext cx="117538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53269"/>
            <a:ext cx="118586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53329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4994" y="5690068"/>
            <a:ext cx="33530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0703"/>
            <a:ext cx="118205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81321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346795"/>
            <a:ext cx="119919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463725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0074"/>
            <a:ext cx="9361040" cy="563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981200"/>
            <a:ext cx="119443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56103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7922" y="3068960"/>
            <a:ext cx="11900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124200"/>
            <a:ext cx="11963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47812"/>
            <a:ext cx="119729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00250"/>
            <a:ext cx="117633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43112"/>
            <a:ext cx="117538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0262"/>
            <a:ext cx="116681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604962"/>
            <a:ext cx="118681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