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59" y="2276872"/>
            <a:ext cx="11587527" cy="129614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14373" y="4221088"/>
            <a:ext cx="7429500" cy="666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283568"/>
            <a:ext cx="11620500" cy="3657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576" y="3186600"/>
            <a:ext cx="2016224" cy="6974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871864" y="3133292"/>
            <a:ext cx="1080121" cy="6974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03168" y="3186600"/>
            <a:ext cx="2016224" cy="6974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2829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297285"/>
            <a:ext cx="11687175" cy="3571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639616" y="3109598"/>
            <a:ext cx="2952328" cy="6974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56041" y="3109598"/>
            <a:ext cx="1523108" cy="6974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8106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331168"/>
            <a:ext cx="11601450" cy="5410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31904" y="2060848"/>
            <a:ext cx="1584176" cy="6974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08168" y="2084775"/>
            <a:ext cx="1584176" cy="6974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070014" y="2084775"/>
            <a:ext cx="1584176" cy="6974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783632" y="5013176"/>
            <a:ext cx="1584176" cy="6974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869732" y="5013176"/>
            <a:ext cx="1810444" cy="6974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1256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376164"/>
            <a:ext cx="11582400" cy="2628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63752" y="2132856"/>
            <a:ext cx="2448272" cy="6974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72064" y="2132856"/>
            <a:ext cx="1512168" cy="6974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602960" y="2140868"/>
            <a:ext cx="1453480" cy="6974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0123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340768"/>
            <a:ext cx="11639550" cy="4457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80376" y="1412776"/>
            <a:ext cx="2435399" cy="26177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2174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268760"/>
            <a:ext cx="11639550" cy="5638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068960"/>
            <a:ext cx="1728192" cy="6974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88288" y="5085184"/>
            <a:ext cx="2952328" cy="6974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130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268760"/>
            <a:ext cx="11677650" cy="3581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72264" y="3059460"/>
            <a:ext cx="1728192" cy="6974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2711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698" y="1340768"/>
            <a:ext cx="11791950" cy="5362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80176" y="2060848"/>
            <a:ext cx="1728192" cy="6974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9696" y="2996952"/>
            <a:ext cx="1224136" cy="6974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4869160"/>
            <a:ext cx="3240360" cy="6974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128448" y="5805264"/>
            <a:ext cx="1728192" cy="6974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9341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313656"/>
            <a:ext cx="11601450" cy="4419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43672" y="2996952"/>
            <a:ext cx="1728192" cy="6974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984432" y="4005064"/>
            <a:ext cx="1728192" cy="6974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0851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20500" cy="3552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3045172"/>
            <a:ext cx="1728192" cy="6974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5782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77650" cy="3771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75159"/>
            <a:ext cx="11658600" cy="5610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2041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0523" y="1340768"/>
            <a:ext cx="11668125" cy="2762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8410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3" y="1307322"/>
            <a:ext cx="10855907" cy="55570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8172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1089" y="1268760"/>
            <a:ext cx="10835471" cy="5506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1162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268760"/>
            <a:ext cx="11610975" cy="5057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2420888"/>
            <a:ext cx="1080120" cy="6974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7414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5617" y="1268760"/>
            <a:ext cx="9248775" cy="3781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2138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3" y="1244087"/>
            <a:ext cx="11259046" cy="556928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28448" y="2204864"/>
            <a:ext cx="1080120" cy="6974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207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268760"/>
            <a:ext cx="11196563" cy="552008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6440" y="2204864"/>
            <a:ext cx="1080120" cy="6974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075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268760"/>
            <a:ext cx="11525250" cy="3638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1292687"/>
            <a:ext cx="1080120" cy="6974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7253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01105"/>
            <a:ext cx="10972800" cy="2847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6550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801475" cy="3848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2519272"/>
            <a:ext cx="23762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47728" y="4437112"/>
            <a:ext cx="23762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076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310233"/>
            <a:ext cx="11620500" cy="39909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2064" y="3645024"/>
            <a:ext cx="3552825" cy="16097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44472" y="2579406"/>
            <a:ext cx="1080120" cy="6974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86393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30050" cy="5133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84032" y="1340768"/>
            <a:ext cx="108012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11824" y="4653136"/>
            <a:ext cx="208823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9979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49075" cy="2752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05890" y="1439152"/>
            <a:ext cx="118813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9035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34616"/>
            <a:ext cx="11696700" cy="4038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71464" y="4447576"/>
            <a:ext cx="1584176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2578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63375" cy="4133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20703" y="1358352"/>
            <a:ext cx="2952328" cy="6974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60096" y="3501008"/>
            <a:ext cx="2952328" cy="6974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592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348730"/>
            <a:ext cx="11620500" cy="2800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47728" y="1268760"/>
            <a:ext cx="2952328" cy="6974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2731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333872"/>
            <a:ext cx="11658600" cy="2743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96000" y="1212664"/>
            <a:ext cx="2952328" cy="6974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062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2025-08-18T08:05:24Z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