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25" r:id="rId4"/>
    <p:sldId id="326" r:id="rId5"/>
    <p:sldId id="327" r:id="rId6"/>
    <p:sldId id="355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3086100"/>
            <a:ext cx="55054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95561"/>
            <a:ext cx="1139190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6607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25732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17172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80375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24719"/>
            <a:ext cx="107442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52995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6198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85188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1352128"/>
            <a:ext cx="120110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330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10047"/>
            <a:ext cx="119253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110333"/>
            <a:ext cx="117729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14450"/>
            <a:ext cx="119157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0419"/>
            <a:ext cx="117729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90650"/>
            <a:ext cx="119062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48519"/>
            <a:ext cx="118967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8886"/>
            <a:ext cx="117729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061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204864"/>
            <a:ext cx="11106150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40968"/>
            <a:ext cx="115347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8519"/>
            <a:ext cx="117252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681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621" y="4178236"/>
            <a:ext cx="968692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62075"/>
            <a:ext cx="118300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5829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90700"/>
            <a:ext cx="110966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09750"/>
            <a:ext cx="117919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0175"/>
            <a:ext cx="116395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0017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62075"/>
            <a:ext cx="119253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35340"/>
            <a:ext cx="112912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91865"/>
            <a:ext cx="112912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333500"/>
            <a:ext cx="119443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390650"/>
            <a:ext cx="120491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71600"/>
            <a:ext cx="117824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200275"/>
            <a:ext cx="119538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0512"/>
            <a:ext cx="117729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785937"/>
            <a:ext cx="119157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1212" y="1700808"/>
            <a:ext cx="54373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1339" y="4267388"/>
            <a:ext cx="445064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52662"/>
            <a:ext cx="11772900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861048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08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14512"/>
            <a:ext cx="117633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68958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302335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0786"/>
            <a:ext cx="117633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4016639"/>
            <a:ext cx="108502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1" y="4884740"/>
            <a:ext cx="112822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1" y="5733256"/>
            <a:ext cx="1128228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00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95412"/>
            <a:ext cx="118872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0496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59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33500"/>
            <a:ext cx="11334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08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7292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348" y="3031441"/>
            <a:ext cx="117729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294"/>
          <a:stretch/>
        </p:blipFill>
        <p:spPr>
          <a:xfrm>
            <a:off x="479375" y="2193961"/>
            <a:ext cx="11298963" cy="303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5706"/>
          <a:stretch/>
        </p:blipFill>
        <p:spPr>
          <a:xfrm>
            <a:off x="479375" y="1340768"/>
            <a:ext cx="11298963" cy="15841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26" y="3153757"/>
            <a:ext cx="11171906" cy="6352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901" y="3895328"/>
            <a:ext cx="38385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05086"/>
            <a:ext cx="118491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14512"/>
            <a:ext cx="118395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24136"/>
            <a:ext cx="111728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679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8465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2085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2025-08-18T09:04:54Z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