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3100387"/>
            <a:ext cx="72485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6604"/>
            <a:ext cx="117157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500187"/>
            <a:ext cx="119157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33078"/>
            <a:ext cx="117348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33307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6745" y="444666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93279"/>
            <a:ext cx="118014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84895"/>
            <a:ext cx="118586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4290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0162"/>
            <a:ext cx="116205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14512"/>
            <a:ext cx="115252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264493"/>
            <a:ext cx="11877675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71625"/>
            <a:ext cx="117633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592328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8770" y="3617897"/>
            <a:ext cx="23052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43050"/>
            <a:ext cx="117824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18" y="1549618"/>
            <a:ext cx="24482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837" y="4501161"/>
            <a:ext cx="22638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581275"/>
            <a:ext cx="1180147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157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543845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38287"/>
            <a:ext cx="117633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62880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14475"/>
            <a:ext cx="115252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523603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3102" y="3560748"/>
            <a:ext cx="34213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79004"/>
            <a:ext cx="116871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536879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7" y="4418975"/>
            <a:ext cx="10856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2025-08-18T08:17:52Z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