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3095625"/>
            <a:ext cx="71342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209800"/>
            <a:ext cx="117824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96952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0048" y="3922927"/>
            <a:ext cx="2589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09750"/>
            <a:ext cx="118872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39396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19225"/>
            <a:ext cx="118110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110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90650"/>
            <a:ext cx="118776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65374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4172" y="3079874"/>
            <a:ext cx="17260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3672" y="4768974"/>
            <a:ext cx="17260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762125"/>
            <a:ext cx="119348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56490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84895"/>
            <a:ext cx="118967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0486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9940" y="475756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31" y="3212976"/>
            <a:ext cx="1183957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148478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84144" y="233568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72319"/>
            <a:ext cx="120300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42088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2240" y="3233688"/>
            <a:ext cx="1841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543397"/>
            <a:ext cx="119729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501317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6594"/>
            <a:ext cx="118776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24719"/>
            <a:ext cx="115728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4694"/>
            <a:ext cx="117157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4450"/>
            <a:ext cx="1167765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2166937"/>
            <a:ext cx="119824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65312"/>
            <a:ext cx="113157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665312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83012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538812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45096"/>
            <a:ext cx="111156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70744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1409" y="3464644"/>
            <a:ext cx="511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1409" y="5331544"/>
            <a:ext cx="511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66862"/>
            <a:ext cx="107251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700808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67708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95437"/>
            <a:ext cx="104775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700808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67708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152650"/>
            <a:ext cx="87820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04962"/>
            <a:ext cx="117633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78370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526147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76139"/>
            <a:ext cx="116014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12912"/>
            <a:ext cx="118491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92896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8488" y="4461396"/>
            <a:ext cx="565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288" y="5363096"/>
            <a:ext cx="2148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552700"/>
            <a:ext cx="1182052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590800"/>
            <a:ext cx="27419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852" y="3556000"/>
            <a:ext cx="18547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47825"/>
            <a:ext cx="1176337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3632324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56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82055"/>
            <a:ext cx="118205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474599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3296" y="3361273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28886"/>
            <a:ext cx="117252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126835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2883" y="4944060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6785"/>
            <a:ext cx="117252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84784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3576" y="3371458"/>
            <a:ext cx="35524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4179" y="5200258"/>
            <a:ext cx="19819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62422"/>
            <a:ext cx="117062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330379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3050"/>
            <a:ext cx="116967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645024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3025"/>
            <a:ext cx="116395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068960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2025-08-18T08:13:36Z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