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6" r:id="rId24"/>
    <p:sldId id="345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8112" y="3152775"/>
            <a:ext cx="4295775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54621"/>
            <a:ext cx="1147762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2829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666875"/>
            <a:ext cx="11887200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8106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609725"/>
            <a:ext cx="1172527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256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369152" cy="5512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123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580728"/>
            <a:ext cx="1173480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2174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1940" y="1340768"/>
            <a:ext cx="10934700" cy="1790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3131468"/>
            <a:ext cx="11734800" cy="2800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943872" y="3282426"/>
            <a:ext cx="69822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1402" y="4266274"/>
            <a:ext cx="1197059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1402" y="5180672"/>
            <a:ext cx="1197059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30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474812"/>
            <a:ext cx="1187767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1" y="1591517"/>
            <a:ext cx="1177148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1" y="2590282"/>
            <a:ext cx="1177148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1" y="3587934"/>
            <a:ext cx="1177148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1" y="4581128"/>
            <a:ext cx="1177148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351" y="5550059"/>
            <a:ext cx="1177148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2711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2752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906" y="4259163"/>
            <a:ext cx="11715750" cy="1762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3351" y="1412776"/>
            <a:ext cx="1177148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1" y="2397738"/>
            <a:ext cx="1177148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1" y="3337185"/>
            <a:ext cx="1177148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351" y="4330379"/>
            <a:ext cx="1177148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3351" y="5299310"/>
            <a:ext cx="1177148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9341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" y="3128962"/>
            <a:ext cx="11953875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851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49846"/>
            <a:ext cx="1169670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7" y="3391717"/>
            <a:ext cx="273630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84091" y="4340841"/>
            <a:ext cx="273630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91944" y="5336264"/>
            <a:ext cx="273630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5782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1" y="1268760"/>
            <a:ext cx="10873208" cy="55482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47812"/>
            <a:ext cx="1170622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7" y="1628800"/>
            <a:ext cx="21602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62235" y="2601073"/>
            <a:ext cx="21602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91581" y="3527047"/>
            <a:ext cx="177237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55915" y="4510895"/>
            <a:ext cx="177237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041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2533650"/>
            <a:ext cx="11201400" cy="1790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4437112"/>
            <a:ext cx="4267200" cy="771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752184" y="2636912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8410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02804"/>
            <a:ext cx="1171575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1484784"/>
            <a:ext cx="2592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23130" y="3487204"/>
            <a:ext cx="2592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172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981200"/>
            <a:ext cx="11106150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3140968"/>
            <a:ext cx="32403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7414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" y="3114675"/>
            <a:ext cx="11963400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162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77650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6093296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2138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2524125"/>
            <a:ext cx="11001375" cy="180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3501008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07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624012"/>
            <a:ext cx="1164907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75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2033587"/>
            <a:ext cx="11144250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109706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44472" y="4031103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25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293068"/>
            <a:ext cx="11668125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76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3637" y="1714500"/>
            <a:ext cx="732472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979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3075" y="1628775"/>
            <a:ext cx="870585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035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780" y="1340768"/>
            <a:ext cx="9919724" cy="5216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578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514475"/>
            <a:ext cx="1146810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3573016"/>
            <a:ext cx="36004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27848" y="4629986"/>
            <a:ext cx="69847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92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31379"/>
            <a:ext cx="11753850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494987"/>
            <a:ext cx="46085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731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009775"/>
            <a:ext cx="11763375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996952"/>
            <a:ext cx="20162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35950" y="2996952"/>
            <a:ext cx="332840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62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2025-08-18T08:42:31Z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