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138487"/>
            <a:ext cx="71342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02306"/>
            <a:ext cx="8280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7" y="4843452"/>
            <a:ext cx="51125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19325"/>
            <a:ext cx="117824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14096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71587"/>
            <a:ext cx="118395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68127"/>
            <a:ext cx="117919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01317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2684" y="592757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14500"/>
            <a:ext cx="118110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5091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47775"/>
            <a:ext cx="11791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86916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57362"/>
            <a:ext cx="117633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50100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5400"/>
            <a:ext cx="117348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65297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4881174"/>
            <a:ext cx="8788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57350"/>
            <a:ext cx="11811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1140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10419"/>
            <a:ext cx="118395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65497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2814"/>
            <a:ext cx="117824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7707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38312"/>
            <a:ext cx="118491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7089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5169"/>
            <a:ext cx="11820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91369"/>
            <a:ext cx="1185862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85875"/>
            <a:ext cx="118205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1178"/>
            <a:ext cx="11772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95512"/>
            <a:ext cx="118014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76412"/>
            <a:ext cx="118776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966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2429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03735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79715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56903"/>
            <a:ext cx="104775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7003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7151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94116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1650"/>
            <a:ext cx="116776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8990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6082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76400"/>
            <a:ext cx="117824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9864" y="3537179"/>
            <a:ext cx="25841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14500"/>
            <a:ext cx="11001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1605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332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190750"/>
            <a:ext cx="118586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43037"/>
            <a:ext cx="117633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41673"/>
            <a:ext cx="118967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414908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9466" y="4994032"/>
            <a:ext cx="20304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14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1650"/>
            <a:ext cx="117157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773209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49783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0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6400"/>
            <a:ext cx="117729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67640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9194" y="4419602"/>
            <a:ext cx="22966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47837"/>
            <a:ext cx="117919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7280"/>
            <a:ext cx="117824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61120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3659" y="440528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63588"/>
            <a:ext cx="117729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712383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9770" y="2732070"/>
            <a:ext cx="36863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2322" y="4537720"/>
            <a:ext cx="36863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71625"/>
            <a:ext cx="117157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17032"/>
            <a:ext cx="7272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04714"/>
            <a:ext cx="118205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316957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