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78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9" r:id="rId58"/>
    <p:sldId id="380" r:id="rId59"/>
    <p:sldId id="381" r:id="rId60"/>
    <p:sldId id="382" r:id="rId61"/>
    <p:sldId id="383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29875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329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1536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1538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63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4201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372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927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060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21742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231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052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8542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469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2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1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52537"/>
            <a:ext cx="117729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185261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256478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323300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9416" y="38660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860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09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4326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4326" y="25059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1189" y="32096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1189" y="384264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818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8014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5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68760"/>
            <a:ext cx="119538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92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83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91201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331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58600" cy="3725391"/>
            <a:chOff x="263352" y="1340768"/>
            <a:chExt cx="11658600" cy="3725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5860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284984"/>
              <a:ext cx="6305550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21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07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670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00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69541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46749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15164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48410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649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3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95400"/>
            <a:ext cx="117062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6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348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75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170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780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31519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506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18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6774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70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2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7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252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0898" y="45091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3224" y="516723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56440" y="2276872"/>
            <a:ext cx="187220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76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8576" y="1268760"/>
            <a:ext cx="11763375" cy="4905375"/>
            <a:chOff x="158576" y="1268760"/>
            <a:chExt cx="11763375" cy="4905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53825" cy="2466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576" y="3735735"/>
              <a:ext cx="11763375" cy="2438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429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30025" cy="5467350"/>
            <a:chOff x="263352" y="1268760"/>
            <a:chExt cx="11630025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6335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916835"/>
              <a:ext cx="11630025" cy="1819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973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3348" y="310709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3348" y="487435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255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91925" cy="4887044"/>
            <a:chOff x="263352" y="1268760"/>
            <a:chExt cx="11591925" cy="48870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3038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745" y="4365104"/>
              <a:ext cx="10963275" cy="1790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411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4239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16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7890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652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5892" y="1265312"/>
            <a:ext cx="11753850" cy="5534025"/>
            <a:chOff x="275892" y="1265312"/>
            <a:chExt cx="11753850" cy="5534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092" y="1265312"/>
              <a:ext cx="11601450" cy="2476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892" y="3741812"/>
              <a:ext cx="11753850" cy="3057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5480" y="248653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23592" y="429309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221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791950" cy="5473402"/>
            <a:chOff x="191344" y="1268760"/>
            <a:chExt cx="11791950" cy="54734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91950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8019" y="4437112"/>
              <a:ext cx="11658600" cy="2305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7568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07568" y="370879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5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1536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94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3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62062"/>
            <a:ext cx="117824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5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917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63713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18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223395"/>
            <a:ext cx="489654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2532837"/>
            <a:ext cx="1512168" cy="475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9435" y="3808610"/>
            <a:ext cx="10992433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9435" y="4388903"/>
            <a:ext cx="10992433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861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04022"/>
            <a:ext cx="1099986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2572238"/>
            <a:ext cx="1099986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87188" y="4544689"/>
            <a:ext cx="10968113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87188" y="5171555"/>
            <a:ext cx="1096811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87188" y="5822185"/>
            <a:ext cx="1096811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429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06225" cy="5165551"/>
            <a:chOff x="191344" y="1340768"/>
            <a:chExt cx="11706225" cy="51655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210925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725144"/>
              <a:ext cx="11706225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00455" y="4607843"/>
            <a:ext cx="1345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80176" y="5301208"/>
            <a:ext cx="134582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87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844824"/>
            <a:ext cx="19442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12224" y="1844824"/>
            <a:ext cx="8661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3212976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29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295690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67818" y="3283312"/>
            <a:ext cx="18644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56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60792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24192" y="2636912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653136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229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95800" y="3933056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522920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48835" y="522920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886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6079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5" y="1960792"/>
            <a:ext cx="1027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20536" y="3284984"/>
            <a:ext cx="1027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3933056"/>
            <a:ext cx="10279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83832" y="5310000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13792" y="5310000"/>
            <a:ext cx="30706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961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914775"/>
            <a:ext cx="112585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1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9062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76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0622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1239597"/>
            <a:ext cx="115622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1906368"/>
            <a:ext cx="1170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2565793"/>
            <a:ext cx="1170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3092165"/>
            <a:ext cx="11706224" cy="57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3352" y="3760380"/>
            <a:ext cx="11706224" cy="57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352" y="4428596"/>
            <a:ext cx="11706224" cy="57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3352" y="5096811"/>
            <a:ext cx="11706224" cy="57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3352" y="5765026"/>
            <a:ext cx="11706224" cy="575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621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53665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360" y="1930671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2590094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3267101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3900148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4594740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5360" y="5262955"/>
            <a:ext cx="11521280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129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641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388541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661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818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2025-08-18T07:56:30Z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