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728046"/>
            <a:ext cx="504056" cy="421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49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073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30321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86971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453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309923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688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6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85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89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36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0353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265082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331903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395208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7408" y="461852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7408" y="526035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96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9824" y="1934625"/>
            <a:ext cx="57606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255410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997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110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557"/>
            <a:ext cx="116395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035072"/>
            <a:ext cx="11230420" cy="382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2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3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8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8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83778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447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668125" cy="5423892"/>
            <a:chOff x="191344" y="1340768"/>
            <a:chExt cx="11668125" cy="54238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668125" cy="2409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764285"/>
              <a:ext cx="9458325" cy="30003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378503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22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9086850" cy="3039219"/>
            <a:chOff x="263352" y="1268760"/>
            <a:chExt cx="9086850" cy="30392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9086850" cy="1123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2564904"/>
              <a:ext cx="6934200" cy="1743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145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5400"/>
            <a:ext cx="11763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9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7787"/>
            <a:ext cx="117443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17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28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10344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66202" y="410344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57710" y="410344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152503" y="410344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350580" y="4103448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16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946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39407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3847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725275" cy="4743450"/>
            <a:chOff x="375717" y="1268760"/>
            <a:chExt cx="11725275" cy="4743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5717" y="1268760"/>
              <a:ext cx="11725275" cy="3048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3592" y="4316760"/>
              <a:ext cx="9677400" cy="1695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047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144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4925"/>
            <a:ext cx="117062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09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03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3651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91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733" y="1340768"/>
            <a:ext cx="118014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94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724" y="1268760"/>
            <a:ext cx="119253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58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9324975" cy="2924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4432" y="3373220"/>
            <a:ext cx="1781175" cy="220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694317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387248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96402" y="3373220"/>
            <a:ext cx="1769205" cy="220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52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920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443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544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7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9969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84999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328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08915" cy="4119339"/>
            <a:chOff x="263352" y="1268760"/>
            <a:chExt cx="11708915" cy="41193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2266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092" y="3645024"/>
              <a:ext cx="11687175" cy="1743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744072" y="184482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35560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4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3665"/>
            <a:ext cx="116109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55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7907"/>
            <a:ext cx="116776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49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2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6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496675" cy="4676750"/>
            <a:chOff x="263352" y="1412776"/>
            <a:chExt cx="11496675" cy="4676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9648825" cy="1628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212976"/>
              <a:ext cx="11496675" cy="2876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41277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23392" y="3212976"/>
            <a:ext cx="512974" cy="530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4294429"/>
            <a:ext cx="512974" cy="530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24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491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76489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1988840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744072" y="267208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7488" y="4559526"/>
            <a:ext cx="914501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094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88934"/>
            <a:ext cx="943304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39" y="3848847"/>
            <a:ext cx="10856987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1479" y="4499477"/>
            <a:ext cx="10856987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821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23670" y="4725144"/>
            <a:ext cx="43767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364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300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24192" y="2636912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8088" y="3925932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11624" y="5229200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91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85" r="-110" b="-1"/>
          <a:stretch/>
        </p:blipFill>
        <p:spPr>
          <a:xfrm>
            <a:off x="263352" y="1246611"/>
            <a:ext cx="11396634" cy="5589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211995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5560" y="3717032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32104" y="4365104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32304" y="501317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27648" y="565245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975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5252" y="1268760"/>
            <a:ext cx="11696700" cy="4910034"/>
            <a:chOff x="225252" y="1268760"/>
            <a:chExt cx="11696700" cy="49100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3143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5252" y="4435719"/>
              <a:ext cx="11696700" cy="1743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655840" y="3212976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53917" y="3212976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28248" y="5013176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151967" y="5013176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798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934416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48328" y="193441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9536" y="3717255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74812" y="3717255"/>
            <a:ext cx="267331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64008" y="5552400"/>
            <a:ext cx="16633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09391" y="555240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625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73480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340768"/>
            <a:ext cx="67151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27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2012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32862" cy="54485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4005064"/>
            <a:ext cx="3959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5693187"/>
            <a:ext cx="39590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724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2506462"/>
            <a:ext cx="11668125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1" y="3105800"/>
            <a:ext cx="11668125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1" y="3703677"/>
            <a:ext cx="11668125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1" y="4319137"/>
            <a:ext cx="11668125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1" y="4917014"/>
            <a:ext cx="11668125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690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1263336"/>
            <a:ext cx="11668125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344" y="1870005"/>
            <a:ext cx="11668125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1344" y="2474174"/>
            <a:ext cx="11668125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1344" y="3080843"/>
            <a:ext cx="11668125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085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1727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09756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53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365104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55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632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5201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194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2025-08-18T06:49:51Z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