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</p:sldIdLst>
  <p:sldSz cx="12192000" cy="6858000"/>
  <p:notesSz cx="6858000" cy="9144000"/>
  <p:custDataLst>
    <p:tags r:id="rId6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5062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84482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01420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45846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77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0965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4557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43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611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170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33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8202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611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48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443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8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9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8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062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84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611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56945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1145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9146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7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306175" cy="5064199"/>
            <a:chOff x="335360" y="1268760"/>
            <a:chExt cx="11306175" cy="50641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06175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002" y="5085184"/>
              <a:ext cx="8934450" cy="1247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400" y="1356118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1953995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2710134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3325595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985019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5224735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0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28825"/>
            <a:ext cx="1179195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0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871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3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0162"/>
            <a:ext cx="117062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9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287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25352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24491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2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58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82007"/>
            <a:ext cx="576064" cy="416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78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51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54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72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95462"/>
            <a:ext cx="116109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2423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0355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1186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62355" y="4509120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8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32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344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62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10975" cy="3209925"/>
            <a:chOff x="263352" y="1340768"/>
            <a:chExt cx="11610975" cy="3209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10975" cy="1924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79576" y="3264818"/>
              <a:ext cx="5762625" cy="1285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32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21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9348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35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871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86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06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3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5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5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9795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0471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07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4092" y="1268760"/>
            <a:ext cx="11646239" cy="2486397"/>
            <a:chOff x="364092" y="1268760"/>
            <a:chExt cx="11646239" cy="2486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268760"/>
              <a:ext cx="10810875" cy="5334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4092" y="1916832"/>
              <a:ext cx="11630025" cy="183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064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88909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41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727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80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39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394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9634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45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04118"/>
            <a:ext cx="10986144" cy="56584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717032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20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68760"/>
            <a:ext cx="120396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26876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80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196752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5949280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70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844824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1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04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1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859155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4444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26995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55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5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3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289802"/>
            <a:ext cx="2808312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555894"/>
            <a:ext cx="5184576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530162"/>
            <a:ext cx="7848872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6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02706"/>
            <a:ext cx="7704856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3195173"/>
            <a:ext cx="10770121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861048"/>
            <a:ext cx="1087320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511678"/>
            <a:ext cx="1087320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8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58994" cy="54820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365104"/>
            <a:ext cx="129614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5661248"/>
            <a:ext cx="864096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6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68760"/>
            <a:ext cx="93610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552437"/>
            <a:ext cx="93610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46922"/>
            <a:ext cx="2016224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76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2304256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53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9910"/>
            <a:ext cx="11278044" cy="5528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844824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2492896"/>
            <a:ext cx="2304256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4365104"/>
            <a:ext cx="2304256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661248"/>
            <a:ext cx="2304256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0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325576"/>
            <a:ext cx="576064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9102" y="3325576"/>
            <a:ext cx="1360922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8600" y="4627128"/>
            <a:ext cx="1360922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9623" y="4627128"/>
            <a:ext cx="1360922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9644"/>
            <a:ext cx="11234890" cy="56083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2129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3298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56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7910" y="1879992"/>
            <a:ext cx="1080217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7579" y="1879992"/>
            <a:ext cx="1080217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284984"/>
            <a:ext cx="1512168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267400"/>
            <a:ext cx="1170267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23710" y="5301208"/>
            <a:ext cx="1736386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98709" y="5301208"/>
            <a:ext cx="1317956" cy="45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08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20015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59" y="3867150"/>
            <a:ext cx="1178242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6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362364"/>
            <a:ext cx="11514584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032800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701014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95606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055027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740826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409041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49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00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725" y="1249504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725" y="1935301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809" y="2606072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601" y="3265499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601" y="3898545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809" y="4637272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809" y="5296698"/>
            <a:ext cx="11593288" cy="50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0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823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478" y="3212976"/>
            <a:ext cx="61799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478" y="4909891"/>
            <a:ext cx="617993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77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210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38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5611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46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2025-08-18T06:59:57Z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