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40" r:id="rId18"/>
    <p:sldId id="339" r:id="rId19"/>
    <p:sldId id="338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54" y="2924944"/>
            <a:ext cx="87249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8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557462"/>
            <a:ext cx="118205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80" y="4423767"/>
            <a:ext cx="93726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57301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7825"/>
            <a:ext cx="116871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43125"/>
            <a:ext cx="117062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66875"/>
            <a:ext cx="117824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7728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3588"/>
            <a:ext cx="118110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36510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8195" y="436510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4962"/>
            <a:ext cx="11687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35677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111" y="4407950"/>
            <a:ext cx="15084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212"/>
            <a:ext cx="116871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457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71637"/>
            <a:ext cx="11868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730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996" y="4510566"/>
            <a:ext cx="16786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47825"/>
            <a:ext cx="118300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63948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886" y="4470946"/>
            <a:ext cx="60432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33725"/>
            <a:ext cx="119538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3109912"/>
            <a:ext cx="11982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19312"/>
            <a:ext cx="117633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201401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784391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9557" y="4643338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5900"/>
            <a:ext cx="117062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8590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2877" y="3557769"/>
            <a:ext cx="14862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351360"/>
            <a:ext cx="11449272" cy="5448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01317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560" y="5985449"/>
            <a:ext cx="235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0262"/>
            <a:ext cx="11734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34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0486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888" y="3223435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5584" y="5144831"/>
            <a:ext cx="7584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3512"/>
            <a:ext cx="1179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645024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002" y="4663595"/>
            <a:ext cx="16466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77652"/>
            <a:ext cx="11830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941168"/>
            <a:ext cx="4618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43" y="5877272"/>
            <a:ext cx="4618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81162"/>
            <a:ext cx="119348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90637"/>
            <a:ext cx="11868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88301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8436" y="4830154"/>
            <a:ext cx="26936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809312" cy="3714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778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3944" y="4009965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66875"/>
            <a:ext cx="118967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82167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8297" y="358102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93465"/>
            <a:ext cx="118300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944631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510630"/>
            <a:ext cx="12020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0338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3090862"/>
            <a:ext cx="119729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2706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81162"/>
            <a:ext cx="100965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2985"/>
            <a:ext cx="117824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4975"/>
            <a:ext cx="11696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66875"/>
            <a:ext cx="116490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57301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2025-08-18T07:55:21Z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