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217" y="3145532"/>
            <a:ext cx="71151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70037"/>
            <a:ext cx="116014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551723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56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78092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34076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08168" y="3789040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196752"/>
            <a:ext cx="11620500" cy="561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443711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37270"/>
            <a:ext cx="11553825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68760"/>
            <a:ext cx="116871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060848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3586184" y="294420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343472" y="5451155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375048"/>
            <a:ext cx="11665296" cy="3278088"/>
            <a:chOff x="263352" y="1303040"/>
            <a:chExt cx="11665296" cy="32780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673" y="1303040"/>
              <a:ext cx="11610975" cy="685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060848"/>
              <a:ext cx="8639175" cy="24098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84865" y="1961753"/>
              <a:ext cx="2771775" cy="26193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2710731" y="217848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943872" y="386104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26257"/>
            <a:ext cx="11604798" cy="4046959"/>
            <a:chOff x="263352" y="1254249"/>
            <a:chExt cx="11604798" cy="40469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54249"/>
              <a:ext cx="6991350" cy="2390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3739108"/>
              <a:ext cx="11544300" cy="1562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1" y="1268760"/>
            <a:ext cx="11204480" cy="5456131"/>
            <a:chOff x="323850" y="1268760"/>
            <a:chExt cx="11544300" cy="56216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5900" y="1268760"/>
              <a:ext cx="9220200" cy="2381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850" y="3632820"/>
              <a:ext cx="11544300" cy="3257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07768" y="440906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38820" y="603887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22412"/>
            <a:ext cx="116776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8670" y="126876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19936" y="292494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35560" y="465313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  <p:sp>
        <p:nvSpPr>
          <p:cNvPr id="6" name="矩形 5"/>
          <p:cNvSpPr/>
          <p:nvPr/>
        </p:nvSpPr>
        <p:spPr>
          <a:xfrm>
            <a:off x="8616280" y="544522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92494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68008" y="3717032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34076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907585" y="2168024"/>
            <a:ext cx="294578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2025-08-18T08:20:58Z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