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398" y="24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981" y="1761329"/>
            <a:ext cx="11715675" cy="130763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7450" y="4211935"/>
            <a:ext cx="727710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119312"/>
            <a:ext cx="1161097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068960"/>
            <a:ext cx="9721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82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86805"/>
            <a:ext cx="1178242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2383605"/>
            <a:ext cx="36724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5618" y="5196255"/>
            <a:ext cx="503688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10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412776"/>
            <a:ext cx="11868150" cy="3438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859314"/>
            <a:ext cx="253365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25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77280"/>
            <a:ext cx="1177290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628800"/>
            <a:ext cx="2520280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1484784"/>
            <a:ext cx="28803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52384" y="1556792"/>
            <a:ext cx="2430066" cy="2520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12224" y="337524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123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526629"/>
            <a:ext cx="1177290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1526629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06794" y="3494325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174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138362"/>
            <a:ext cx="11687175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13836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64674" y="308748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3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47800"/>
            <a:ext cx="1171575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71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928812"/>
            <a:ext cx="11677650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34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1387946"/>
            <a:ext cx="1196340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5359083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851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" y="1498054"/>
            <a:ext cx="1197292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2492896"/>
            <a:ext cx="21602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50840" y="4379570"/>
            <a:ext cx="1429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04804" y="5432866"/>
            <a:ext cx="9396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782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19225"/>
            <a:ext cx="1169670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4005064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29097"/>
            <a:ext cx="1178242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348880"/>
            <a:ext cx="23762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8802" y="4305002"/>
            <a:ext cx="358502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041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05855"/>
            <a:ext cx="1164907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0" y="1268760"/>
            <a:ext cx="100811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13865" y="2287332"/>
            <a:ext cx="156671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41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07579"/>
            <a:ext cx="1175385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492896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48586" y="5398141"/>
            <a:ext cx="218717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172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414462"/>
            <a:ext cx="1183005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162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24363"/>
            <a:ext cx="10149780" cy="5589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41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27511"/>
            <a:ext cx="11305256" cy="5513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138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9649072" cy="5409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07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028825"/>
            <a:ext cx="1163002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054473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75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02593"/>
            <a:ext cx="1165860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7687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5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0486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5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66875"/>
            <a:ext cx="1173480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1666875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7454" y="3449376"/>
            <a:ext cx="158284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76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33847"/>
            <a:ext cx="1172527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368003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639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595437"/>
            <a:ext cx="1123950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826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814512"/>
            <a:ext cx="11706225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1814512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20705" y="3550714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97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52686"/>
            <a:ext cx="1169670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5756406"/>
            <a:ext cx="29523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035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804987"/>
            <a:ext cx="11763375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708920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9864" y="3553872"/>
            <a:ext cx="222412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57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71637"/>
            <a:ext cx="1175385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2836464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35564" y="3692991"/>
            <a:ext cx="22687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9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57672"/>
            <a:ext cx="1175385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4293096"/>
            <a:ext cx="70567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73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200275"/>
            <a:ext cx="11696700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996952"/>
            <a:ext cx="2088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60648" y="2996952"/>
            <a:ext cx="44639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5823" y="3922926"/>
            <a:ext cx="194588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6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2025-08-18T08:29:08Z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