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6" r:id="rId4"/>
    <p:sldId id="325" r:id="rId5"/>
    <p:sldId id="327" r:id="rId6"/>
    <p:sldId id="328" r:id="rId7"/>
    <p:sldId id="329" r:id="rId8"/>
    <p:sldId id="355" r:id="rId9"/>
    <p:sldId id="356" r:id="rId10"/>
    <p:sldId id="357" r:id="rId11"/>
    <p:sldId id="358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347" r:id="rId30"/>
    <p:sldId id="348" r:id="rId31"/>
    <p:sldId id="349" r:id="rId32"/>
    <p:sldId id="350" r:id="rId33"/>
    <p:sldId id="351" r:id="rId34"/>
    <p:sldId id="352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2996952"/>
            <a:ext cx="72199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72816"/>
            <a:ext cx="1181100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717032"/>
            <a:ext cx="9667875" cy="78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45260" y="2701503"/>
            <a:ext cx="65073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6005" y="3662202"/>
            <a:ext cx="21077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34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14550"/>
            <a:ext cx="116586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005064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57350"/>
            <a:ext cx="117633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365104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8463" y="4474395"/>
            <a:ext cx="17536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80914"/>
            <a:ext cx="118491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619250"/>
            <a:ext cx="118967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700808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3963" y="3566892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442814"/>
            <a:ext cx="120205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445597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2149" y="3284984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67410" y="4200371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647825"/>
            <a:ext cx="119157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4365104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347564"/>
            <a:ext cx="11972925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949280"/>
            <a:ext cx="10401300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2276872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9772" y="5031647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41487"/>
            <a:ext cx="117633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588054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5447002"/>
            <a:ext cx="25142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119187"/>
            <a:ext cx="119443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933056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557462"/>
            <a:ext cx="117729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250776"/>
            <a:ext cx="120015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326976"/>
            <a:ext cx="119443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6825"/>
            <a:ext cx="118300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514600"/>
            <a:ext cx="1178242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38287"/>
            <a:ext cx="117252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15963"/>
            <a:ext cx="118300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36510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24012"/>
            <a:ext cx="108299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62412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54552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274018"/>
            <a:ext cx="99631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27401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18384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11681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619250"/>
            <a:ext cx="118491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61925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64482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54038"/>
            <a:ext cx="118491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30258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3227109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62112"/>
            <a:ext cx="108966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67124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67366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28837"/>
            <a:ext cx="115443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82985"/>
            <a:ext cx="94297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06996"/>
            <a:ext cx="117919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301208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666875"/>
            <a:ext cx="119824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666875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9364" y="2615999"/>
            <a:ext cx="36129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480" y="3573016"/>
            <a:ext cx="13917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7918" y="4510566"/>
            <a:ext cx="13917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704975"/>
            <a:ext cx="118300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704975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3573016"/>
            <a:ext cx="29338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95437"/>
            <a:ext cx="118681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485970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95450"/>
            <a:ext cx="117633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636912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06441" y="4477287"/>
            <a:ext cx="14333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19200"/>
            <a:ext cx="117919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340768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7760" y="3192719"/>
            <a:ext cx="57726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66875"/>
            <a:ext cx="117824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573016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46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38362"/>
            <a:ext cx="117729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068960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2343" y="4041233"/>
            <a:ext cx="12472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48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2025-08-18T07:15:33Z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