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8808" y="1196752"/>
            <a:ext cx="10696575" cy="5286375"/>
            <a:chOff x="228808" y="1196752"/>
            <a:chExt cx="10696575" cy="5286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6374" y="1196752"/>
              <a:ext cx="10106025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808" y="4730527"/>
              <a:ext cx="10696575" cy="1752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7728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295098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8" y="468306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256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57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84482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303178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528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306239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012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33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620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706225" cy="4983435"/>
            <a:chOff x="263352" y="1340768"/>
            <a:chExt cx="11706225" cy="49834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68125" cy="3162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581128"/>
              <a:ext cx="11706225" cy="1743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426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24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02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86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347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184905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252605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7408" y="309755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7408" y="374819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67408" y="431969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286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061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198649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257558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9416" y="325259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937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02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9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7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8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8610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748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591925" cy="5267325"/>
            <a:chOff x="263352" y="1268760"/>
            <a:chExt cx="11591925" cy="5267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91925" cy="2914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183410"/>
              <a:ext cx="11572875" cy="2352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127977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415485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712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501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715750" cy="3629025"/>
            <a:chOff x="263352" y="1268760"/>
            <a:chExt cx="11715750" cy="3629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715750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942" y="3107085"/>
              <a:ext cx="11649075" cy="1790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597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81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266825"/>
            <a:ext cx="11619960" cy="5441032"/>
            <a:chOff x="290512" y="1266825"/>
            <a:chExt cx="11619960" cy="54410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512" y="1266825"/>
              <a:ext cx="11610975" cy="432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022" y="5517232"/>
              <a:ext cx="11601450" cy="1190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134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138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01371" y="39138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52202" y="39138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03033" y="39138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341787" y="39138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976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71587"/>
            <a:ext cx="115919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5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064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081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812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825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7737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637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81112"/>
            <a:ext cx="116681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5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26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28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5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39550" cy="3452589"/>
            <a:chOff x="263352" y="1340768"/>
            <a:chExt cx="11639550" cy="34525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639550" cy="2247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3717032"/>
              <a:ext cx="9144000" cy="107632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424" y="3356992"/>
            <a:ext cx="1838325" cy="2257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252973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9416" y="366394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660395" y="3169305"/>
            <a:ext cx="2090353" cy="2445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224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824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693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070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633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788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32877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445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05840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328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6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1494" y="1268760"/>
            <a:ext cx="11677650" cy="5295900"/>
            <a:chOff x="311494" y="1268760"/>
            <a:chExt cx="11677650" cy="52959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49075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1494" y="3659535"/>
              <a:ext cx="11677650" cy="2905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616280" y="31409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15880" y="422108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9020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12687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24790" y="494116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691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29569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410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1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195387"/>
            <a:ext cx="116490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9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077575" cy="2972147"/>
            <a:chOff x="335360" y="1268760"/>
            <a:chExt cx="11077575" cy="29721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9105900" cy="2333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717032"/>
              <a:ext cx="11077575" cy="523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9033" y="247352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59033" y="373082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001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357" b="2069"/>
          <a:stretch/>
        </p:blipFill>
        <p:spPr>
          <a:xfrm>
            <a:off x="335360" y="1337896"/>
            <a:ext cx="11665296" cy="552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75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95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47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258173"/>
            <a:ext cx="396044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35760" y="2582488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8" y="3841001"/>
            <a:ext cx="74888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27448" y="5740139"/>
            <a:ext cx="74888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477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698456"/>
            <a:ext cx="80648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084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933056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63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1340768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00456" y="1988840"/>
            <a:ext cx="14401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71464" y="3300896"/>
            <a:ext cx="32403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43472" y="4574612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07968" y="5229200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464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776"/>
            <a:ext cx="119729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98456"/>
            <a:ext cx="30243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91544" y="3284984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88288" y="3936901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23992" y="5229200"/>
            <a:ext cx="1224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955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95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212976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55423" y="3212976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31704" y="5157192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59442" y="5157192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73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2445" y="1268760"/>
            <a:ext cx="11792274" cy="5556943"/>
            <a:chOff x="162445" y="1268760"/>
            <a:chExt cx="11792274" cy="555694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763375" cy="3714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2445" y="4958803"/>
              <a:ext cx="11763375" cy="1866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59896" y="1916832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04112" y="1916832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74216" y="3887424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624391" y="3887424"/>
            <a:ext cx="9909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27448" y="5675593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125620" y="5684385"/>
            <a:ext cx="24482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431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1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620500" cy="4667200"/>
            <a:chOff x="335360" y="1268760"/>
            <a:chExt cx="11620500" cy="4667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20500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869160"/>
              <a:ext cx="10267950" cy="10668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306896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486259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323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3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15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235334"/>
            <a:ext cx="116967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3877173"/>
            <a:ext cx="116967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4519010"/>
            <a:ext cx="116967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352" y="5134472"/>
            <a:ext cx="1169670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067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66862"/>
            <a:ext cx="117348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010" y="1593238"/>
            <a:ext cx="117063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7010" y="2235076"/>
            <a:ext cx="1170639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7010" y="2828939"/>
            <a:ext cx="1170639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7010" y="3479570"/>
            <a:ext cx="1170639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7010" y="4112617"/>
            <a:ext cx="1170639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7010" y="4772040"/>
            <a:ext cx="11706390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571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4962" y="1397805"/>
            <a:ext cx="1159328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4962" y="2039643"/>
            <a:ext cx="1159328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4962" y="2681481"/>
            <a:ext cx="11593288" cy="522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611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013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246128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416" y="365703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705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36510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492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466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9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2025-08-18T07:56:03Z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