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05752"/>
            <a:ext cx="11737304" cy="12632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24944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7450" y="4533875"/>
            <a:ext cx="72771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85925"/>
            <a:ext cx="117348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593608"/>
            <a:ext cx="6336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088222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10630"/>
            <a:ext cx="117443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441923"/>
            <a:ext cx="38884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8308" y="4379473"/>
            <a:ext cx="79000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82638"/>
            <a:ext cx="118776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634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9795" y="3212976"/>
            <a:ext cx="27745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134374"/>
            <a:ext cx="18057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" y="1614487"/>
            <a:ext cx="120777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614487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97521" y="4461860"/>
            <a:ext cx="11909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2081212"/>
            <a:ext cx="119157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068960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351756"/>
            <a:ext cx="119538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276872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4163546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68127"/>
            <a:ext cx="118776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140968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81162"/>
            <a:ext cx="117538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738091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52771" y="3497443"/>
            <a:ext cx="10517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6893"/>
            <a:ext cx="118395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6021288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9758"/>
            <a:ext cx="10513168" cy="5543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68125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427912"/>
            <a:ext cx="117157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7824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952625"/>
            <a:ext cx="1177290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852936"/>
            <a:ext cx="117157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252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43062"/>
            <a:ext cx="11801475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780928"/>
            <a:ext cx="1381125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252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2062162"/>
            <a:ext cx="1189672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420888"/>
            <a:ext cx="1019175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00808"/>
            <a:ext cx="116490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645024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222" y="1548730"/>
            <a:ext cx="119824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60973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71637"/>
            <a:ext cx="118014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695010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85335" y="3616407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90687"/>
            <a:ext cx="111918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74254"/>
            <a:ext cx="116871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1557783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36186" y="4636648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78793"/>
            <a:ext cx="118110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5159750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440904"/>
            <a:ext cx="118872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464277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7674" y="4473695"/>
            <a:ext cx="33627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71637"/>
            <a:ext cx="117633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648711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0052" y="3593259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00262"/>
            <a:ext cx="11772900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013176"/>
            <a:ext cx="8505825" cy="70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3188" y="4010010"/>
            <a:ext cx="59814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7487" y="4901260"/>
            <a:ext cx="15781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2109787"/>
            <a:ext cx="119253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068960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2025-08-18T09:13:17Z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