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3148012"/>
            <a:ext cx="90011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119868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204864"/>
            <a:ext cx="4248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5880" y="3239352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59496" y="5085184"/>
            <a:ext cx="3168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1346026"/>
            <a:ext cx="116300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0414"/>
            <a:ext cx="116871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4513"/>
            <a:ext cx="116395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362" y="1347589"/>
            <a:ext cx="11725275" cy="4529683"/>
            <a:chOff x="233362" y="1347589"/>
            <a:chExt cx="11725275" cy="45296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7589"/>
              <a:ext cx="116395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3362" y="4124672"/>
              <a:ext cx="11725275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54968"/>
            <a:ext cx="1152525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0486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54968"/>
            <a:ext cx="116586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6448"/>
            <a:ext cx="116205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1571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48" y="1268760"/>
            <a:ext cx="117348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3171"/>
            <a:ext cx="116205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661948" cy="5400600"/>
            <a:chOff x="263352" y="1268760"/>
            <a:chExt cx="11661948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268760"/>
              <a:ext cx="11658600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126185"/>
              <a:ext cx="11658600" cy="2543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5813"/>
            <a:ext cx="11273852" cy="5493160"/>
            <a:chOff x="263352" y="1356668"/>
            <a:chExt cx="11768708" cy="62454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922" r="263"/>
            <a:stretch/>
          </p:blipFill>
          <p:spPr>
            <a:xfrm>
              <a:off x="263352" y="1356668"/>
              <a:ext cx="11570931" cy="44840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49552"/>
              <a:ext cx="1169670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309274"/>
            <a:ext cx="417646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1" y="3284984"/>
            <a:ext cx="627563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93096"/>
            <a:ext cx="165618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11360"/>
            <a:ext cx="10729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1424"/>
            <a:ext cx="1072919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6526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94400"/>
            <a:ext cx="38884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81462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076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6040" y="2492896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44371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3" y="1268760"/>
            <a:ext cx="116871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40968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5013176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422108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330977"/>
            <a:ext cx="3384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63552" y="3212976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768409" y="501317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24639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72264" y="314096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719669" cy="4392488"/>
            <a:chOff x="280987" y="1412776"/>
            <a:chExt cx="11719669" cy="4392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714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481" y="2223864"/>
              <a:ext cx="11687175" cy="3581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157068" y="1467871"/>
            <a:ext cx="23872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2159870"/>
            <a:ext cx="23872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28048" y="4084900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5013176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2025-08-18T08:27:16Z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