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916832"/>
            <a:ext cx="10629900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996952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005064"/>
            <a:ext cx="72771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24087"/>
            <a:ext cx="117443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060848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0624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5088" y="3106242"/>
            <a:ext cx="6063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1740" y="3916470"/>
            <a:ext cx="69565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6772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96244"/>
            <a:ext cx="11791950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2283668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847" y="5038442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5085184"/>
            <a:ext cx="19101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43137"/>
            <a:ext cx="1177290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40967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59" y="3140967"/>
            <a:ext cx="20003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66837"/>
            <a:ext cx="113633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95003"/>
            <a:ext cx="116586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495003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8120" y="2374679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24136"/>
            <a:ext cx="105060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432149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3355" y="3110478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8130" y="5645334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609725"/>
            <a:ext cx="119253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79" y="1340768"/>
            <a:ext cx="120777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066171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735"/>
            <a:ext cx="118110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287735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0494" y="2283159"/>
            <a:ext cx="2944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4403" y="4980060"/>
            <a:ext cx="999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14450"/>
            <a:ext cx="117252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861048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105025"/>
            <a:ext cx="119062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129733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4264" y="3102006"/>
            <a:ext cx="20031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1643"/>
            <a:ext cx="118586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321643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1006" y="323146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9158" y="6020965"/>
            <a:ext cx="24170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00262"/>
            <a:ext cx="117348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7498" y="3140967"/>
            <a:ext cx="26147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59743"/>
            <a:ext cx="118776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60356"/>
            <a:ext cx="9247014" cy="586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43318"/>
            <a:ext cx="10081120" cy="549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937104" cy="547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871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628800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666875"/>
            <a:ext cx="119253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643"/>
            <a:ext cx="117538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324100"/>
            <a:ext cx="1184910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40968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775"/>
            <a:ext cx="116586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00200"/>
            <a:ext cx="111347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47800"/>
            <a:ext cx="117824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451918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6752" y="3882602"/>
            <a:ext cx="2065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09787"/>
            <a:ext cx="118014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76872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66850"/>
            <a:ext cx="117919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140968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47787"/>
            <a:ext cx="118491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556792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3133" y="2505917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5128" y="4126372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852612"/>
            <a:ext cx="118967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85261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3484643"/>
            <a:ext cx="23479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14512"/>
            <a:ext cx="116205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428999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7202" y="4216077"/>
            <a:ext cx="59429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2025-08-18T08:10:31Z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