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8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6862" y="3119437"/>
            <a:ext cx="905827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847850"/>
            <a:ext cx="1177290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871000"/>
            <a:ext cx="2736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3832" y="3584054"/>
            <a:ext cx="29720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686050"/>
            <a:ext cx="11687175" cy="148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2662900"/>
            <a:ext cx="54726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504528"/>
            <a:ext cx="1190625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3140"/>
            <a:ext cx="11531079" cy="5458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46795"/>
            <a:ext cx="1177290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62087"/>
            <a:ext cx="1176337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19386"/>
            <a:ext cx="1170622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876425"/>
            <a:ext cx="11630025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76412"/>
            <a:ext cx="11639550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252662"/>
            <a:ext cx="11639550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457325"/>
            <a:ext cx="1186815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3933056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814512"/>
            <a:ext cx="1167765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70892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41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370" y="1255585"/>
            <a:ext cx="11479262" cy="555779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2088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41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866900"/>
            <a:ext cx="11687175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63691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172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95412"/>
            <a:ext cx="1155382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8478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16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04975"/>
            <a:ext cx="116967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84292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41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1294"/>
            <a:ext cx="11305256" cy="540007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522920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13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14450"/>
            <a:ext cx="1170622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141277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171700"/>
            <a:ext cx="11763375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386104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75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59954"/>
            <a:ext cx="118300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3812629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5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42045"/>
            <a:ext cx="1183005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558924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5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90662"/>
            <a:ext cx="117824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1506355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24563" y="3173110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72876" y="4018062"/>
            <a:ext cx="231561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81150"/>
            <a:ext cx="116967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3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657184" cy="5519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82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89154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692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134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08695"/>
            <a:ext cx="11725275" cy="5000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84232" y="4028214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38875" y="4861591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345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695575"/>
            <a:ext cx="11725275" cy="1466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0096" y="2695575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556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2257425"/>
            <a:ext cx="11839575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257425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417662"/>
            <a:ext cx="1182052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3068960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94338" y="5534368"/>
            <a:ext cx="268543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843087"/>
            <a:ext cx="11725275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877812"/>
            <a:ext cx="30243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89703" y="4339396"/>
            <a:ext cx="219818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200275"/>
            <a:ext cx="11706225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068960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85937"/>
            <a:ext cx="11449050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31379"/>
            <a:ext cx="1181100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132856"/>
            <a:ext cx="2952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6290" y="4702435"/>
            <a:ext cx="2952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2025-08-18T09:21:01Z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