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5" r:id="rId4"/>
    <p:sldId id="325" r:id="rId5"/>
    <p:sldId id="326" r:id="rId6"/>
    <p:sldId id="328" r:id="rId7"/>
    <p:sldId id="327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56" r:id="rId21"/>
    <p:sldId id="357" r:id="rId22"/>
    <p:sldId id="358" r:id="rId23"/>
    <p:sldId id="359" r:id="rId24"/>
    <p:sldId id="360" r:id="rId25"/>
    <p:sldId id="361" r:id="rId26"/>
    <p:sldId id="341" r:id="rId27"/>
    <p:sldId id="342" r:id="rId28"/>
    <p:sldId id="343" r:id="rId29"/>
    <p:sldId id="344" r:id="rId30"/>
    <p:sldId id="34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3284984"/>
            <a:ext cx="86868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61653"/>
            <a:ext cx="118110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92110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5593" y="5626965"/>
            <a:ext cx="31862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7312"/>
            <a:ext cx="117729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13881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1" y="2213881"/>
            <a:ext cx="13328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0922" y="4737162"/>
            <a:ext cx="42716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3124200"/>
            <a:ext cx="119824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40768"/>
            <a:ext cx="118395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29" y="2980932"/>
            <a:ext cx="11820525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378" y="4941540"/>
            <a:ext cx="10106025" cy="64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2064" y="2242435"/>
            <a:ext cx="1835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75021" y="3955488"/>
            <a:ext cx="1835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47875"/>
            <a:ext cx="117633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265297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24025"/>
            <a:ext cx="117443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77566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6023" y="3523445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790575"/>
            <a:ext cx="119062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4437112"/>
            <a:ext cx="1835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86805"/>
            <a:ext cx="118110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386805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5767" y="4268903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38312"/>
            <a:ext cx="117538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752670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8280" y="4391697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7787"/>
            <a:ext cx="117062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005064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3107432"/>
            <a:ext cx="120110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00200"/>
            <a:ext cx="117729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645024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70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52600"/>
            <a:ext cx="117348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8482" y="3457493"/>
            <a:ext cx="64621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5687" y="4418192"/>
            <a:ext cx="1835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17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0808"/>
            <a:ext cx="11696700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498" y="4291930"/>
            <a:ext cx="1110615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4291930"/>
            <a:ext cx="1835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5538" y="5148457"/>
            <a:ext cx="1835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6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62175"/>
            <a:ext cx="116967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140968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1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65473"/>
            <a:ext cx="117348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78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7021"/>
            <a:ext cx="117252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70080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51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124075"/>
            <a:ext cx="118205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8171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0732" y="3929491"/>
            <a:ext cx="15992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6785"/>
            <a:ext cx="117824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212976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5085184"/>
            <a:ext cx="9897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52637"/>
            <a:ext cx="117443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96952"/>
            <a:ext cx="1835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93807" y="3980800"/>
            <a:ext cx="13504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05297"/>
            <a:ext cx="117348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319709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2610"/>
          <a:stretch/>
        </p:blipFill>
        <p:spPr>
          <a:xfrm>
            <a:off x="263352" y="1298000"/>
            <a:ext cx="11521280" cy="531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7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82402"/>
            <a:ext cx="117538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7" y="213285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1425" y="3128280"/>
            <a:ext cx="32614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524125"/>
            <a:ext cx="114490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3160390"/>
            <a:ext cx="119538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543050"/>
            <a:ext cx="119443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311597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9077" y="3874179"/>
            <a:ext cx="1835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470620"/>
            <a:ext cx="119348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8481" y="1490098"/>
            <a:ext cx="22136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2411" y="3168429"/>
            <a:ext cx="24578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86553" y="4858332"/>
            <a:ext cx="22136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00187"/>
            <a:ext cx="117824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325730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2981" y="3888313"/>
            <a:ext cx="1097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2237" y="4675392"/>
            <a:ext cx="1097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24037"/>
            <a:ext cx="117919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824037"/>
            <a:ext cx="1835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7921" y="3583389"/>
            <a:ext cx="18350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