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487" y="3062287"/>
            <a:ext cx="896302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28837"/>
            <a:ext cx="117062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996952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47837"/>
            <a:ext cx="117538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25116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724" y="3096116"/>
            <a:ext cx="49442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5719" y="4936491"/>
            <a:ext cx="45864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4936491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0487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354038"/>
            <a:ext cx="119634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66887"/>
            <a:ext cx="117252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513168" cy="463666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7" y="6045734"/>
            <a:ext cx="9001000" cy="55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80914"/>
            <a:ext cx="118872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185987"/>
            <a:ext cx="119157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7312"/>
            <a:ext cx="116967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573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47936"/>
            <a:ext cx="119919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91801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04987"/>
            <a:ext cx="111633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2148"/>
            <a:ext cx="116586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321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9212"/>
            <a:ext cx="117919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9381"/>
            <a:ext cx="11744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04975"/>
            <a:ext cx="118776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71688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2510" y="348781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81112"/>
            <a:ext cx="11820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5900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84784"/>
            <a:ext cx="118491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82" y="5162550"/>
            <a:ext cx="811530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4992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824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23987"/>
            <a:ext cx="114776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81137"/>
            <a:ext cx="115538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1560"/>
            <a:ext cx="117443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2346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5880" y="328699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6108" y="501162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79343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1359"/>
          <a:stretch/>
        </p:blipFill>
        <p:spPr>
          <a:xfrm>
            <a:off x="263353" y="1286382"/>
            <a:ext cx="11161240" cy="538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7926"/>
            <a:ext cx="119919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157192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95437"/>
            <a:ext cx="118205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595437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096" y="2579285"/>
            <a:ext cx="1431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7554" y="3482110"/>
            <a:ext cx="41303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0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81275"/>
            <a:ext cx="117538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3691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14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90687"/>
            <a:ext cx="117538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69068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0216" y="3450039"/>
            <a:ext cx="23801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2537"/>
            <a:ext cx="117538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11526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2574" y="3994935"/>
            <a:ext cx="19520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2112"/>
            <a:ext cx="11772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56490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9538" y="350245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9737"/>
            <a:ext cx="117348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44462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325" y="2600989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9602" y="3535733"/>
            <a:ext cx="37326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38250"/>
            <a:ext cx="116871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005064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95500"/>
            <a:ext cx="116967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996952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684" y="3911351"/>
            <a:ext cx="1466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