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0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909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387" y="3171825"/>
            <a:ext cx="52292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937" y="3951337"/>
            <a:ext cx="93821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0965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780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11424" y="31824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11424" y="5047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427"/>
            <a:ext cx="101727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964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83432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27398"/>
            <a:ext cx="113347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2739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83432" y="2306191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087" y="1340768"/>
            <a:ext cx="11553825" cy="5112568"/>
            <a:chOff x="319087" y="1340768"/>
            <a:chExt cx="11553825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260" y="1340768"/>
              <a:ext cx="10782300" cy="685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087" y="2243286"/>
              <a:ext cx="11553825" cy="4210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43794"/>
            <a:ext cx="104679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04" y="1268760"/>
            <a:ext cx="10607040" cy="551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50615"/>
            <a:ext cx="115919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65473"/>
            <a:ext cx="1153477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7745"/>
            <a:ext cx="115538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37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40768"/>
            <a:ext cx="109728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5757"/>
            <a:ext cx="115919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869160"/>
            <a:ext cx="60486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2852936"/>
            <a:ext cx="115633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1178"/>
            <a:ext cx="116300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12203"/>
            <a:ext cx="11501928" cy="5529165"/>
            <a:chOff x="263352" y="1268760"/>
            <a:chExt cx="11620500" cy="55861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20500" cy="4057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325" y="5445224"/>
              <a:ext cx="11563350" cy="140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99170"/>
            <a:ext cx="115443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68960"/>
            <a:ext cx="6772275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2929855"/>
            <a:ext cx="4600575" cy="3019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45" y="6025852"/>
            <a:ext cx="6696075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8128" y="6168727"/>
            <a:ext cx="46291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28737"/>
            <a:ext cx="11572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340768"/>
            <a:ext cx="116967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16584"/>
            <a:ext cx="5256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559496" y="4869160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204864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11424" y="3081152"/>
            <a:ext cx="26371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37523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157240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11424" y="3035064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11424" y="3851928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552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5782"/>
            <a:ext cx="116014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191136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11424" y="3068960"/>
            <a:ext cx="1091805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22567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9690"/>
            <a:ext cx="10558274" cy="55036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8274" cy="55036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2424" y="292494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3360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8906"/>
            <a:ext cx="116300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4997152"/>
            <a:ext cx="116490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10977"/>
            <a:ext cx="116776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2510"/>
            <a:ext cx="10315575" cy="527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9251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11424" y="327007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911424" y="508668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</Words>
  <Application>Microsoft Office PowerPoint</Application>
  <PresentationFormat>宽屏</PresentationFormat>
  <Paragraphs>2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