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5" r:id="rId2"/>
    <p:sldId id="302" r:id="rId3"/>
    <p:sldId id="324" r:id="rId4"/>
    <p:sldId id="325" r:id="rId5"/>
    <p:sldId id="327" r:id="rId6"/>
    <p:sldId id="326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56" r:id="rId18"/>
    <p:sldId id="357" r:id="rId19"/>
    <p:sldId id="358" r:id="rId20"/>
    <p:sldId id="359" r:id="rId21"/>
    <p:sldId id="360" r:id="rId22"/>
    <p:sldId id="338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39" r:id="rId32"/>
    <p:sldId id="340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20536" y="263691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780928"/>
            <a:ext cx="8734425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59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17032"/>
            <a:ext cx="8639175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74229"/>
            <a:ext cx="118395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49289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4846" y="4472167"/>
            <a:ext cx="30993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14475"/>
            <a:ext cx="118967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62880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201" y="3654369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00187"/>
            <a:ext cx="117824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62880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25908" y="3584922"/>
            <a:ext cx="33662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05012"/>
            <a:ext cx="118491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13285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2414" y="4123701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462087"/>
            <a:ext cx="119729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505075"/>
            <a:ext cx="112490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574525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616246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85962"/>
            <a:ext cx="118395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87" y="4149080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67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801475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381" y="3779490"/>
            <a:ext cx="112014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825790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867511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95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024062"/>
            <a:ext cx="119253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88" y="4077072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11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3095625"/>
            <a:ext cx="119919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14537"/>
            <a:ext cx="11687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87" y="4091205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64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95500"/>
            <a:ext cx="117252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123839"/>
            <a:ext cx="71287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9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3105150"/>
            <a:ext cx="120110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0675"/>
            <a:ext cx="117252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1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538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77281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847" y="4712785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99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04925"/>
            <a:ext cx="118395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5679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717032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65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00312"/>
            <a:ext cx="1168717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599629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76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89087"/>
            <a:ext cx="118014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97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269876"/>
            <a:ext cx="11430850" cy="1879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3239508"/>
            <a:ext cx="11449272" cy="35738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1450059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633" y="4204832"/>
            <a:ext cx="28752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4223" y="5142382"/>
            <a:ext cx="28752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773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55179"/>
            <a:ext cx="118872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437112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33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6375"/>
            <a:ext cx="116300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47862"/>
            <a:ext cx="117824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09706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306896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67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99195"/>
            <a:ext cx="118776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49289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366" y="4541615"/>
            <a:ext cx="14972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776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2108" y="1556792"/>
            <a:ext cx="2486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4331" y="4612509"/>
            <a:ext cx="14975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166937"/>
            <a:ext cx="108489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3095625"/>
            <a:ext cx="120586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005012"/>
            <a:ext cx="119538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81150"/>
            <a:ext cx="113061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38287"/>
            <a:ext cx="11753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2025-08-18T07:36:49Z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